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2" r:id="rId4"/>
    <p:sldMasterId id="2147483840" r:id="rId5"/>
  </p:sldMasterIdLst>
  <p:notesMasterIdLst>
    <p:notesMasterId r:id="rId16"/>
  </p:notesMasterIdLst>
  <p:handoutMasterIdLst>
    <p:handoutMasterId r:id="rId17"/>
  </p:handoutMasterIdLst>
  <p:sldIdLst>
    <p:sldId id="256" r:id="rId6"/>
    <p:sldId id="270" r:id="rId7"/>
    <p:sldId id="264" r:id="rId8"/>
    <p:sldId id="272" r:id="rId9"/>
    <p:sldId id="258" r:id="rId10"/>
    <p:sldId id="269" r:id="rId11"/>
    <p:sldId id="259" r:id="rId12"/>
    <p:sldId id="257" r:id="rId13"/>
    <p:sldId id="274" r:id="rId14"/>
    <p:sldId id="263" r:id="rId15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usto Valerio Ponissi" initials="FVP" lastIdx="1" clrIdx="0">
    <p:extLst>
      <p:ext uri="{19B8F6BF-5375-455C-9EA6-DF929625EA0E}">
        <p15:presenceInfo xmlns:p15="http://schemas.microsoft.com/office/powerpoint/2012/main" userId="Fausto Valerio Ponis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90" autoAdjust="0"/>
    <p:restoredTop sz="93091" autoAdjust="0"/>
  </p:normalViewPr>
  <p:slideViewPr>
    <p:cSldViewPr snapToGrid="0">
      <p:cViewPr varScale="1">
        <p:scale>
          <a:sx n="114" d="100"/>
          <a:sy n="114" d="100"/>
        </p:scale>
        <p:origin x="9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Risposte (numero di questionari ricevuti ad oggi)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2869856936896963E-2"/>
          <c:y val="0.13872976580101995"/>
          <c:w val="0.93539305386122507"/>
          <c:h val="0.724985854728496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356607450762403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1487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400" b="1" i="0" u="none" strike="noStrike" kern="1200" baseline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7A8-4613-A40D-8EC40995C96A}"/>
                </c:ext>
              </c:extLst>
            </c:dLbl>
            <c:dLbl>
              <c:idx val="1"/>
              <c:layout>
                <c:manualLayout>
                  <c:x val="-4.3035496590490119E-17"/>
                  <c:y val="-0.347139996317383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1" i="0" u="none" strike="noStrike" kern="120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i="0" u="none" strike="noStrike" kern="1200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1655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400" b="1" i="0" u="none" strike="noStrike" kern="1200" baseline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7B7-42DB-8AD5-A9F24425FB4D}"/>
                </c:ext>
              </c:extLst>
            </c:dLbl>
            <c:dLbl>
              <c:idx val="2"/>
              <c:layout>
                <c:manualLayout>
                  <c:x val="-1.1737089201877935E-3"/>
                  <c:y val="-0.293491087795606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1397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400" b="1" i="0" u="none" strike="noStrike" kern="1200" baseline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F9D-4B16-8572-E1F905297720}"/>
                </c:ext>
              </c:extLst>
            </c:dLbl>
            <c:dLbl>
              <c:idx val="3"/>
              <c:layout>
                <c:manualLayout>
                  <c:x val="-2.3474178403755869E-3"/>
                  <c:y val="-0.3250492692790049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1723</a:t>
                    </a:r>
                  </a:p>
                  <a:p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6B-4FFA-BCA8-FA0207B6E7F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9D-4B16-8572-E1F90529772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9D-4B16-8572-E1F9052977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 ITT Gentileschi         Polo 21</c:v>
                </c:pt>
                <c:pt idx="1">
                  <c:v>Convitto Longone Polo 22</c:v>
                </c:pt>
                <c:pt idx="2">
                  <c:v>IC Allende               Polo 23</c:v>
                </c:pt>
                <c:pt idx="3">
                  <c:v>IC Emanuela Loi              Polo 24</c:v>
                </c:pt>
                <c:pt idx="4">
                  <c:v>IC Monte Amiata           Polo 25</c:v>
                </c:pt>
                <c:pt idx="5">
                  <c:v> IIS Dell'Acqua           Polo 26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1487</c:v>
                </c:pt>
                <c:pt idx="1">
                  <c:v>1654</c:v>
                </c:pt>
                <c:pt idx="2">
                  <c:v>1396</c:v>
                </c:pt>
                <c:pt idx="3">
                  <c:v>1723</c:v>
                </c:pt>
                <c:pt idx="4">
                  <c:v>841</c:v>
                </c:pt>
                <c:pt idx="5">
                  <c:v>1575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F-4994-BFB4-5788B5D327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280703"/>
        <c:axId val="38281119"/>
      </c:barChart>
      <c:catAx>
        <c:axId val="3828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281119"/>
        <c:crosses val="autoZero"/>
        <c:auto val="1"/>
        <c:lblAlgn val="ctr"/>
        <c:lblOffset val="100"/>
        <c:noMultiLvlLbl val="0"/>
      </c:catAx>
      <c:valAx>
        <c:axId val="3828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280703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noProof="0" dirty="0"/>
              <a:t>Ambito</a:t>
            </a:r>
            <a:r>
              <a:rPr lang="it-IT" baseline="0" noProof="0" dirty="0"/>
              <a:t> 21</a:t>
            </a:r>
            <a:endParaRPr lang="it-IT" noProof="0" dirty="0"/>
          </a:p>
        </c:rich>
      </c:tx>
      <c:layout>
        <c:manualLayout>
          <c:xMode val="edge"/>
          <c:yMode val="edge"/>
          <c:x val="0.33166956638094008"/>
          <c:y val="2.87893135387053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192099310177205E-2"/>
          <c:y val="0.10594467382243566"/>
          <c:w val="0.67236940215896468"/>
          <c:h val="0.857414381673757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1T15:52:05.08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1789F-59E1-472A-AB4B-C3856069E5A5}" type="doc">
      <dgm:prSet loTypeId="urn:microsoft.com/office/officeart/2018/5/layout/IconLeafOutlineLabelList" loCatId="other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1DF2D302-1C75-4F44-971A-89DAD54C775C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endParaRPr lang="it-IT" sz="1200" noProof="0" dirty="0"/>
        </a:p>
        <a:p>
          <a:pPr>
            <a:lnSpc>
              <a:spcPct val="100000"/>
            </a:lnSpc>
            <a:defRPr cap="all"/>
          </a:pPr>
          <a:r>
            <a:rPr lang="it-IT" sz="1200" b="1" noProof="0" dirty="0"/>
            <a:t>NUMERO TOTALE QUESTIONARI RICEVUTI AD OGGI</a:t>
          </a:r>
          <a:r>
            <a:rPr lang="it-IT" sz="1200" noProof="0" dirty="0"/>
            <a:t>:</a:t>
          </a:r>
        </a:p>
        <a:p>
          <a:pPr>
            <a:lnSpc>
              <a:spcPct val="100000"/>
            </a:lnSpc>
            <a:defRPr cap="all"/>
          </a:pPr>
          <a:r>
            <a:rPr lang="it-IT" sz="4000" noProof="0" dirty="0">
              <a:solidFill>
                <a:schemeClr val="accent2"/>
              </a:solidFill>
            </a:rPr>
            <a:t>8678</a:t>
          </a:r>
        </a:p>
      </dgm:t>
    </dgm:pt>
    <dgm:pt modelId="{11D3FAAD-0463-4F82-916E-27B4C12C687F}" type="parTrans" cxnId="{62856601-185D-4723-87D1-AADD4CB750B4}">
      <dgm:prSet/>
      <dgm:spPr/>
      <dgm:t>
        <a:bodyPr rtlCol="0"/>
        <a:lstStyle/>
        <a:p>
          <a:pPr rtl="0"/>
          <a:endParaRPr lang="it-IT" noProof="0" dirty="0"/>
        </a:p>
      </dgm:t>
    </dgm:pt>
    <dgm:pt modelId="{D4F16693-9DA3-48D6-B56C-49910C5D634C}" type="sibTrans" cxnId="{62856601-185D-4723-87D1-AADD4CB750B4}">
      <dgm:prSet/>
      <dgm:spPr/>
      <dgm:t>
        <a:bodyPr rtlCol="0"/>
        <a:lstStyle/>
        <a:p>
          <a:pPr rtl="0"/>
          <a:endParaRPr lang="it-IT" noProof="0" dirty="0"/>
        </a:p>
      </dgm:t>
    </dgm:pt>
    <dgm:pt modelId="{359C9BF5-BCB5-4E42-A87E-A37621CAD579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sz="1400" b="1" noProof="0" dirty="0"/>
            <a:t>LABORATORIO Più Scelto</a:t>
          </a:r>
          <a:r>
            <a:rPr lang="it-IT" sz="1200" noProof="0" dirty="0"/>
            <a:t>:</a:t>
          </a:r>
        </a:p>
        <a:p>
          <a:pPr>
            <a:lnSpc>
              <a:spcPct val="100000"/>
            </a:lnSpc>
            <a:defRPr cap="all"/>
          </a:pPr>
          <a:r>
            <a:rPr lang="it-IT" sz="1400" b="1" i="1" noProof="0" dirty="0">
              <a:solidFill>
                <a:srgbClr val="FFC000"/>
              </a:solidFill>
            </a:rPr>
            <a:t>Metodologie innovative per la didattica e per motivare l’apprendimento</a:t>
          </a:r>
        </a:p>
        <a:p>
          <a:pPr>
            <a:lnSpc>
              <a:spcPct val="100000"/>
            </a:lnSpc>
            <a:defRPr cap="all"/>
          </a:pPr>
          <a:r>
            <a:rPr lang="it-IT" sz="1200" noProof="0" dirty="0"/>
            <a:t>Numero partecipanti:</a:t>
          </a:r>
        </a:p>
        <a:p>
          <a:pPr>
            <a:lnSpc>
              <a:spcPct val="100000"/>
            </a:lnSpc>
            <a:defRPr cap="all"/>
          </a:pPr>
          <a:r>
            <a:rPr lang="it-IT" sz="3200" noProof="0" dirty="0">
              <a:solidFill>
                <a:srgbClr val="FFFF00"/>
              </a:solidFill>
            </a:rPr>
            <a:t>2101 (22%)</a:t>
          </a:r>
        </a:p>
      </dgm:t>
    </dgm:pt>
    <dgm:pt modelId="{D38251A0-3795-43EE-8284-F5380A7B07E9}" type="parTrans" cxnId="{FEE27B29-81CC-4318-A16E-3E89D43D2807}">
      <dgm:prSet/>
      <dgm:spPr/>
      <dgm:t>
        <a:bodyPr rtlCol="0"/>
        <a:lstStyle/>
        <a:p>
          <a:pPr rtl="0"/>
          <a:endParaRPr lang="it-IT" noProof="0" dirty="0"/>
        </a:p>
      </dgm:t>
    </dgm:pt>
    <dgm:pt modelId="{7A7ECCA9-D7A3-4FE3-B824-4E149D473EC5}" type="sibTrans" cxnId="{FEE27B29-81CC-4318-A16E-3E89D43D2807}">
      <dgm:prSet/>
      <dgm:spPr/>
      <dgm:t>
        <a:bodyPr rtlCol="0"/>
        <a:lstStyle/>
        <a:p>
          <a:pPr rtl="0"/>
          <a:endParaRPr lang="it-IT" noProof="0" dirty="0"/>
        </a:p>
      </dgm:t>
    </dgm:pt>
    <dgm:pt modelId="{C74D94FA-8B44-4D50-A64B-ECFDD75E6EA6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sz="1100" b="1" noProof="0" dirty="0"/>
            <a:t>LABORATORIO MENO Scelto</a:t>
          </a:r>
          <a:r>
            <a:rPr lang="it-IT" sz="1100" noProof="0" dirty="0"/>
            <a:t>:</a:t>
          </a:r>
        </a:p>
        <a:p>
          <a:pPr>
            <a:lnSpc>
              <a:spcPct val="100000"/>
            </a:lnSpc>
            <a:defRPr cap="all"/>
          </a:pPr>
          <a:r>
            <a:rPr lang="it-IT" sz="1400" b="1" i="1" noProof="0" dirty="0">
              <a:solidFill>
                <a:srgbClr val="92D050"/>
              </a:solidFill>
            </a:rPr>
            <a:t>Contrasto alla dispersione scolastica</a:t>
          </a:r>
        </a:p>
        <a:p>
          <a:pPr>
            <a:lnSpc>
              <a:spcPct val="100000"/>
            </a:lnSpc>
            <a:defRPr cap="all"/>
          </a:pPr>
          <a:r>
            <a:rPr lang="it-IT" sz="1100" b="1" i="1" noProof="0" dirty="0">
              <a:solidFill>
                <a:schemeClr val="tx1"/>
              </a:solidFill>
            </a:rPr>
            <a:t>Numero partecipanti:</a:t>
          </a:r>
          <a:r>
            <a:rPr lang="it-IT" sz="1100" b="1" i="1" noProof="0" dirty="0"/>
            <a:t> </a:t>
          </a:r>
        </a:p>
        <a:p>
          <a:pPr>
            <a:lnSpc>
              <a:spcPct val="100000"/>
            </a:lnSpc>
            <a:defRPr cap="all"/>
          </a:pPr>
          <a:r>
            <a:rPr lang="it-IT" sz="2800" noProof="0" dirty="0">
              <a:solidFill>
                <a:srgbClr val="00B050"/>
              </a:solidFill>
            </a:rPr>
            <a:t>137 (1,6%)</a:t>
          </a:r>
        </a:p>
      </dgm:t>
    </dgm:pt>
    <dgm:pt modelId="{C89CCE46-4A03-452C-AB77-2BCE98149E56}" type="parTrans" cxnId="{7D2C0319-9ABA-4B6E-BF2D-0E386E413C4D}">
      <dgm:prSet/>
      <dgm:spPr/>
      <dgm:t>
        <a:bodyPr rtlCol="0"/>
        <a:lstStyle/>
        <a:p>
          <a:pPr rtl="0"/>
          <a:endParaRPr lang="it-IT" noProof="0" dirty="0"/>
        </a:p>
      </dgm:t>
    </dgm:pt>
    <dgm:pt modelId="{6F9A8EE0-DF50-4238-8E4D-2B6334A07342}" type="sibTrans" cxnId="{7D2C0319-9ABA-4B6E-BF2D-0E386E413C4D}">
      <dgm:prSet/>
      <dgm:spPr/>
      <dgm:t>
        <a:bodyPr rtlCol="0"/>
        <a:lstStyle/>
        <a:p>
          <a:pPr rtl="0"/>
          <a:endParaRPr lang="it-IT" noProof="0" dirty="0"/>
        </a:p>
      </dgm:t>
    </dgm:pt>
    <dgm:pt modelId="{C04D4B19-A3C1-499B-82B0-8E7FE9AF5178}" type="pres">
      <dgm:prSet presAssocID="{92A1789F-59E1-472A-AB4B-C3856069E5A5}" presName="root" presStyleCnt="0">
        <dgm:presLayoutVars>
          <dgm:dir/>
          <dgm:resizeHandles val="exact"/>
        </dgm:presLayoutVars>
      </dgm:prSet>
      <dgm:spPr/>
    </dgm:pt>
    <dgm:pt modelId="{DD9B2CAD-98F6-4324-9676-968576DC423C}" type="pres">
      <dgm:prSet presAssocID="{1DF2D302-1C75-4F44-971A-89DAD54C775C}" presName="compNode" presStyleCnt="0"/>
      <dgm:spPr/>
    </dgm:pt>
    <dgm:pt modelId="{86504349-D895-4762-975A-69454000B659}" type="pres">
      <dgm:prSet presAssocID="{1DF2D302-1C75-4F44-971A-89DAD54C775C}" presName="iconBgRect" presStyleLbl="trAlignAcc1" presStyleIdx="0" presStyleCnt="3"/>
      <dgm:spPr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AA9C2D5-E0AF-44C4-AA43-03D98BC88726}" type="pres">
      <dgm:prSet presAssocID="{1DF2D302-1C75-4F44-971A-89DAD54C775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storming contorno"/>
        </a:ext>
      </dgm:extLst>
    </dgm:pt>
    <dgm:pt modelId="{B3948778-9179-46EA-957D-6C7A38EF81C1}" type="pres">
      <dgm:prSet presAssocID="{1DF2D302-1C75-4F44-971A-89DAD54C775C}" presName="spaceRect" presStyleCnt="0"/>
      <dgm:spPr/>
    </dgm:pt>
    <dgm:pt modelId="{4379C661-DE23-4F1C-833B-E90DAE3B3E08}" type="pres">
      <dgm:prSet presAssocID="{1DF2D302-1C75-4F44-971A-89DAD54C775C}" presName="textRect" presStyleLbl="revTx" presStyleIdx="0" presStyleCnt="3" custScaleY="190907" custLinFactNeighborX="-827" custLinFactNeighborY="-10184">
        <dgm:presLayoutVars>
          <dgm:chMax val="1"/>
          <dgm:chPref val="1"/>
        </dgm:presLayoutVars>
      </dgm:prSet>
      <dgm:spPr/>
    </dgm:pt>
    <dgm:pt modelId="{866C24E2-6B51-47B0-9C09-4B4B78B6710A}" type="pres">
      <dgm:prSet presAssocID="{D4F16693-9DA3-48D6-B56C-49910C5D634C}" presName="sibTrans" presStyleCnt="0"/>
      <dgm:spPr/>
    </dgm:pt>
    <dgm:pt modelId="{C38ED55A-FF81-494E-AFB4-5E4753E62D1E}" type="pres">
      <dgm:prSet presAssocID="{359C9BF5-BCB5-4E42-A87E-A37621CAD579}" presName="compNode" presStyleCnt="0"/>
      <dgm:spPr/>
    </dgm:pt>
    <dgm:pt modelId="{67577FE9-4C04-467C-9D18-D4DE87D4DE14}" type="pres">
      <dgm:prSet presAssocID="{359C9BF5-BCB5-4E42-A87E-A37621CAD579}" presName="iconBgRect" presStyleLbl="trAlignAcc1" presStyleIdx="1" presStyleCnt="3"/>
      <dgm:spPr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79CBFD4-DC0A-4969-92C4-C7B9686ACE6A}" type="pres">
      <dgm:prSet presAssocID="{359C9BF5-BCB5-4E42-A87E-A37621CAD57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pirazione contorno"/>
        </a:ext>
      </dgm:extLst>
    </dgm:pt>
    <dgm:pt modelId="{D1E0128A-CBA8-40EB-8AC9-0B631D352626}" type="pres">
      <dgm:prSet presAssocID="{359C9BF5-BCB5-4E42-A87E-A37621CAD579}" presName="spaceRect" presStyleCnt="0"/>
      <dgm:spPr/>
    </dgm:pt>
    <dgm:pt modelId="{BFC99E90-DC39-4CD3-8818-7916D482EC7D}" type="pres">
      <dgm:prSet presAssocID="{359C9BF5-BCB5-4E42-A87E-A37621CAD579}" presName="textRect" presStyleLbl="revTx" presStyleIdx="1" presStyleCnt="3" custScaleY="193424" custLinFactNeighborY="49426">
        <dgm:presLayoutVars>
          <dgm:chMax val="1"/>
          <dgm:chPref val="1"/>
        </dgm:presLayoutVars>
      </dgm:prSet>
      <dgm:spPr/>
    </dgm:pt>
    <dgm:pt modelId="{F2CFE6C6-0544-43C1-8B41-AC347E4D336B}" type="pres">
      <dgm:prSet presAssocID="{7A7ECCA9-D7A3-4FE3-B824-4E149D473EC5}" presName="sibTrans" presStyleCnt="0"/>
      <dgm:spPr/>
    </dgm:pt>
    <dgm:pt modelId="{D51FD768-0147-4D00-BCB7-E2A6D97D57F2}" type="pres">
      <dgm:prSet presAssocID="{C74D94FA-8B44-4D50-A64B-ECFDD75E6EA6}" presName="compNode" presStyleCnt="0"/>
      <dgm:spPr/>
    </dgm:pt>
    <dgm:pt modelId="{C7AE699B-DEDF-4849-9BAB-0F114C233F0B}" type="pres">
      <dgm:prSet presAssocID="{C74D94FA-8B44-4D50-A64B-ECFDD75E6EA6}" presName="iconBgRect" presStyleLbl="trAlignAcc1" presStyleIdx="2" presStyleCnt="3" custLinFactNeighborX="1379" custLinFactNeighborY="-9360"/>
      <dgm:spPr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536CDB1-E6B7-4446-86C3-A02F282DC83D}" type="pres">
      <dgm:prSet presAssocID="{C74D94FA-8B44-4D50-A64B-ECFDD75E6E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fico a barre con andamento discendente contorno"/>
        </a:ext>
      </dgm:extLst>
    </dgm:pt>
    <dgm:pt modelId="{46977651-374F-4B47-B906-05D4EB83A76F}" type="pres">
      <dgm:prSet presAssocID="{C74D94FA-8B44-4D50-A64B-ECFDD75E6EA6}" presName="spaceRect" presStyleCnt="0"/>
      <dgm:spPr/>
    </dgm:pt>
    <dgm:pt modelId="{EA32F607-B48B-4485-97AF-932883E3EE3A}" type="pres">
      <dgm:prSet presAssocID="{C74D94FA-8B44-4D50-A64B-ECFDD75E6EA6}" presName="textRect" presStyleLbl="revTx" presStyleIdx="2" presStyleCnt="3" custScaleY="64478" custLinFactNeighborX="1239" custLinFactNeighborY="-47734">
        <dgm:presLayoutVars>
          <dgm:chMax val="1"/>
          <dgm:chPref val="1"/>
        </dgm:presLayoutVars>
      </dgm:prSet>
      <dgm:spPr/>
    </dgm:pt>
  </dgm:ptLst>
  <dgm:cxnLst>
    <dgm:cxn modelId="{62856601-185D-4723-87D1-AADD4CB750B4}" srcId="{92A1789F-59E1-472A-AB4B-C3856069E5A5}" destId="{1DF2D302-1C75-4F44-971A-89DAD54C775C}" srcOrd="0" destOrd="0" parTransId="{11D3FAAD-0463-4F82-916E-27B4C12C687F}" sibTransId="{D4F16693-9DA3-48D6-B56C-49910C5D634C}"/>
    <dgm:cxn modelId="{7D2C0319-9ABA-4B6E-BF2D-0E386E413C4D}" srcId="{92A1789F-59E1-472A-AB4B-C3856069E5A5}" destId="{C74D94FA-8B44-4D50-A64B-ECFDD75E6EA6}" srcOrd="2" destOrd="0" parTransId="{C89CCE46-4A03-452C-AB77-2BCE98149E56}" sibTransId="{6F9A8EE0-DF50-4238-8E4D-2B6334A07342}"/>
    <dgm:cxn modelId="{FEE27B29-81CC-4318-A16E-3E89D43D2807}" srcId="{92A1789F-59E1-472A-AB4B-C3856069E5A5}" destId="{359C9BF5-BCB5-4E42-A87E-A37621CAD579}" srcOrd="1" destOrd="0" parTransId="{D38251A0-3795-43EE-8284-F5380A7B07E9}" sibTransId="{7A7ECCA9-D7A3-4FE3-B824-4E149D473EC5}"/>
    <dgm:cxn modelId="{6B16702D-2D71-4D07-86FA-0DC2B6F1ACFA}" type="presOf" srcId="{1DF2D302-1C75-4F44-971A-89DAD54C775C}" destId="{4379C661-DE23-4F1C-833B-E90DAE3B3E08}" srcOrd="0" destOrd="0" presId="urn:microsoft.com/office/officeart/2018/5/layout/IconLeafOutlineLabelList"/>
    <dgm:cxn modelId="{43839781-5DA2-4231-9148-A89300109096}" type="presOf" srcId="{359C9BF5-BCB5-4E42-A87E-A37621CAD579}" destId="{BFC99E90-DC39-4CD3-8818-7916D482EC7D}" srcOrd="0" destOrd="0" presId="urn:microsoft.com/office/officeart/2018/5/layout/IconLeafOutlineLabelList"/>
    <dgm:cxn modelId="{14AF6B8A-2A0A-4A2C-A372-2BDFF172E0B7}" type="presOf" srcId="{92A1789F-59E1-472A-AB4B-C3856069E5A5}" destId="{C04D4B19-A3C1-499B-82B0-8E7FE9AF5178}" srcOrd="0" destOrd="0" presId="urn:microsoft.com/office/officeart/2018/5/layout/IconLeafOutlineLabelList"/>
    <dgm:cxn modelId="{7B49AFDE-45A1-44CA-9567-5172F89B6A9B}" type="presOf" srcId="{C74D94FA-8B44-4D50-A64B-ECFDD75E6EA6}" destId="{EA32F607-B48B-4485-97AF-932883E3EE3A}" srcOrd="0" destOrd="0" presId="urn:microsoft.com/office/officeart/2018/5/layout/IconLeafOutlineLabelList"/>
    <dgm:cxn modelId="{DF5E460B-E1EC-481E-9361-21BC0FCC0653}" type="presParOf" srcId="{C04D4B19-A3C1-499B-82B0-8E7FE9AF5178}" destId="{DD9B2CAD-98F6-4324-9676-968576DC423C}" srcOrd="0" destOrd="0" presId="urn:microsoft.com/office/officeart/2018/5/layout/IconLeafOutlineLabelList"/>
    <dgm:cxn modelId="{B188C551-7A37-46E6-9AC2-611A7A7CA525}" type="presParOf" srcId="{DD9B2CAD-98F6-4324-9676-968576DC423C}" destId="{86504349-D895-4762-975A-69454000B659}" srcOrd="0" destOrd="0" presId="urn:microsoft.com/office/officeart/2018/5/layout/IconLeafOutlineLabelList"/>
    <dgm:cxn modelId="{C7E5C2AB-CABC-40EB-B78A-D049FAEBE60F}" type="presParOf" srcId="{DD9B2CAD-98F6-4324-9676-968576DC423C}" destId="{DAA9C2D5-E0AF-44C4-AA43-03D98BC88726}" srcOrd="1" destOrd="0" presId="urn:microsoft.com/office/officeart/2018/5/layout/IconLeafOutlineLabelList"/>
    <dgm:cxn modelId="{8B0AD19A-BFFE-4663-B619-5C8A56570C63}" type="presParOf" srcId="{DD9B2CAD-98F6-4324-9676-968576DC423C}" destId="{B3948778-9179-46EA-957D-6C7A38EF81C1}" srcOrd="2" destOrd="0" presId="urn:microsoft.com/office/officeart/2018/5/layout/IconLeafOutlineLabelList"/>
    <dgm:cxn modelId="{778DCD2F-D71D-423C-8238-33787C64427A}" type="presParOf" srcId="{DD9B2CAD-98F6-4324-9676-968576DC423C}" destId="{4379C661-DE23-4F1C-833B-E90DAE3B3E08}" srcOrd="3" destOrd="0" presId="urn:microsoft.com/office/officeart/2018/5/layout/IconLeafOutlineLabelList"/>
    <dgm:cxn modelId="{6CEE96C5-7963-4766-9ABF-0E614A3CD2ED}" type="presParOf" srcId="{C04D4B19-A3C1-499B-82B0-8E7FE9AF5178}" destId="{866C24E2-6B51-47B0-9C09-4B4B78B6710A}" srcOrd="1" destOrd="0" presId="urn:microsoft.com/office/officeart/2018/5/layout/IconLeafOutlineLabelList"/>
    <dgm:cxn modelId="{1FBA4ED5-E71B-4216-8899-0AD2EBA10FC3}" type="presParOf" srcId="{C04D4B19-A3C1-499B-82B0-8E7FE9AF5178}" destId="{C38ED55A-FF81-494E-AFB4-5E4753E62D1E}" srcOrd="2" destOrd="0" presId="urn:microsoft.com/office/officeart/2018/5/layout/IconLeafOutlineLabelList"/>
    <dgm:cxn modelId="{BF7A9841-98A2-4E95-98E9-530D47E89475}" type="presParOf" srcId="{C38ED55A-FF81-494E-AFB4-5E4753E62D1E}" destId="{67577FE9-4C04-467C-9D18-D4DE87D4DE14}" srcOrd="0" destOrd="0" presId="urn:microsoft.com/office/officeart/2018/5/layout/IconLeafOutlineLabelList"/>
    <dgm:cxn modelId="{9454315F-48F7-4568-8C03-AC61EBD79730}" type="presParOf" srcId="{C38ED55A-FF81-494E-AFB4-5E4753E62D1E}" destId="{F79CBFD4-DC0A-4969-92C4-C7B9686ACE6A}" srcOrd="1" destOrd="0" presId="urn:microsoft.com/office/officeart/2018/5/layout/IconLeafOutlineLabelList"/>
    <dgm:cxn modelId="{ED877EAD-FA92-4954-8537-154C00CE89DB}" type="presParOf" srcId="{C38ED55A-FF81-494E-AFB4-5E4753E62D1E}" destId="{D1E0128A-CBA8-40EB-8AC9-0B631D352626}" srcOrd="2" destOrd="0" presId="urn:microsoft.com/office/officeart/2018/5/layout/IconLeafOutlineLabelList"/>
    <dgm:cxn modelId="{F557EE51-C50C-4DCD-AD3D-80678E80212D}" type="presParOf" srcId="{C38ED55A-FF81-494E-AFB4-5E4753E62D1E}" destId="{BFC99E90-DC39-4CD3-8818-7916D482EC7D}" srcOrd="3" destOrd="0" presId="urn:microsoft.com/office/officeart/2018/5/layout/IconLeafOutlineLabelList"/>
    <dgm:cxn modelId="{07DBF16B-3865-4BE7-83F3-752A2C9BD7E2}" type="presParOf" srcId="{C04D4B19-A3C1-499B-82B0-8E7FE9AF5178}" destId="{F2CFE6C6-0544-43C1-8B41-AC347E4D336B}" srcOrd="3" destOrd="0" presId="urn:microsoft.com/office/officeart/2018/5/layout/IconLeafOutlineLabelList"/>
    <dgm:cxn modelId="{81578B15-D74A-46F6-8A68-46660C27FEFE}" type="presParOf" srcId="{C04D4B19-A3C1-499B-82B0-8E7FE9AF5178}" destId="{D51FD768-0147-4D00-BCB7-E2A6D97D57F2}" srcOrd="4" destOrd="0" presId="urn:microsoft.com/office/officeart/2018/5/layout/IconLeafOutlineLabelList"/>
    <dgm:cxn modelId="{86E7877E-B84F-4308-AA72-F9C1CE479AFB}" type="presParOf" srcId="{D51FD768-0147-4D00-BCB7-E2A6D97D57F2}" destId="{C7AE699B-DEDF-4849-9BAB-0F114C233F0B}" srcOrd="0" destOrd="0" presId="urn:microsoft.com/office/officeart/2018/5/layout/IconLeafOutlineLabelList"/>
    <dgm:cxn modelId="{A597B4D3-F168-4301-8527-BC709CE3ED0D}" type="presParOf" srcId="{D51FD768-0147-4D00-BCB7-E2A6D97D57F2}" destId="{9536CDB1-E6B7-4446-86C3-A02F282DC83D}" srcOrd="1" destOrd="0" presId="urn:microsoft.com/office/officeart/2018/5/layout/IconLeafOutlineLabelList"/>
    <dgm:cxn modelId="{C841177A-DBF7-48C7-8C84-60DE95A5B4AC}" type="presParOf" srcId="{D51FD768-0147-4D00-BCB7-E2A6D97D57F2}" destId="{46977651-374F-4B47-B906-05D4EB83A76F}" srcOrd="2" destOrd="0" presId="urn:microsoft.com/office/officeart/2018/5/layout/IconLeafOutlineLabelList"/>
    <dgm:cxn modelId="{C83C32D7-B3CE-4EA3-86E0-34F537027A80}" type="presParOf" srcId="{D51FD768-0147-4D00-BCB7-E2A6D97D57F2}" destId="{EA32F607-B48B-4485-97AF-932883E3EE3A}" srcOrd="3" destOrd="0" presId="urn:microsoft.com/office/officeart/2018/5/layout/IconLeafOutlin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F62456-F732-4CD6-B4DC-6D2030E3737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FC18BA32-16EC-403F-897A-513D1BC0ABC8}">
      <dgm:prSet phldrT="[Text]" custT="1"/>
      <dgm:spPr>
        <a:blipFill dpi="0"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  <dgm:t>
        <a:bodyPr rtlCol="0"/>
        <a:lstStyle/>
        <a:p>
          <a:pPr rtl="0"/>
          <a:r>
            <a:rPr lang="it-IT" sz="2800" b="1" i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Comunicazione</a:t>
          </a:r>
        </a:p>
        <a:p>
          <a:pPr rtl="0"/>
          <a:r>
            <a:rPr lang="it-IT" sz="1800" noProof="0" dirty="0"/>
            <a:t>DIALOGO</a:t>
          </a:r>
        </a:p>
        <a:p>
          <a:pPr rtl="0"/>
          <a:r>
            <a:rPr lang="it-IT" sz="1800" noProof="0" dirty="0"/>
            <a:t>(Empatia)</a:t>
          </a:r>
        </a:p>
      </dgm:t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D8B2C7ED-FF36-4DE6-B32C-9BF4772B9C7E}" type="parTrans" cxnId="{31AD2AFE-B651-466F-A016-6041410DBBDB}">
      <dgm:prSet/>
      <dgm:spPr/>
      <dgm:t>
        <a:bodyPr rtlCol="0"/>
        <a:lstStyle/>
        <a:p>
          <a:pPr rtl="0"/>
          <a:endParaRPr lang="it-IT" noProof="0" dirty="0"/>
        </a:p>
      </dgm:t>
    </dgm:pt>
    <dgm:pt modelId="{6C1A82BC-A1BA-4C36-B831-906FC8C72196}" type="sibTrans" cxnId="{31AD2AFE-B651-466F-A016-6041410DBBDB}">
      <dgm:prSet/>
      <dgm:spPr/>
      <dgm:t>
        <a:bodyPr rtlCol="0"/>
        <a:lstStyle/>
        <a:p>
          <a:pPr rtl="0"/>
          <a:endParaRPr lang="it-IT" noProof="0" dirty="0"/>
        </a:p>
      </dgm:t>
    </dgm:pt>
    <dgm:pt modelId="{21FED06C-C742-4AA0-BC8C-4C6DEF6D704F}">
      <dgm:prSet phldrT="[Text]"/>
      <dgm:spPr/>
      <dgm:t>
        <a:bodyPr rtlCol="0"/>
        <a:lstStyle/>
        <a:p>
          <a:pPr rtl="0"/>
          <a:r>
            <a:rPr lang="it-IT" noProof="0" dirty="0"/>
            <a:t>Esigenze</a:t>
          </a:r>
        </a:p>
      </dgm:t>
    </dgm:pt>
    <dgm:pt modelId="{8CE39520-8132-4691-A515-463FF2CA2CC9}" type="parTrans" cxnId="{72A92452-8DA2-4A7E-8AED-4C6FE4B343C3}">
      <dgm:prSet/>
      <dgm:spPr/>
      <dgm:t>
        <a:bodyPr rtlCol="0"/>
        <a:lstStyle/>
        <a:p>
          <a:pPr rtl="0"/>
          <a:endParaRPr lang="it-IT" noProof="0" dirty="0"/>
        </a:p>
      </dgm:t>
    </dgm:pt>
    <dgm:pt modelId="{CB7AA1FD-EE43-4869-B1C5-ECF33083DABD}" type="sibTrans" cxnId="{72A92452-8DA2-4A7E-8AED-4C6FE4B343C3}">
      <dgm:prSet/>
      <dgm:spPr/>
      <dgm:t>
        <a:bodyPr rtlCol="0"/>
        <a:lstStyle/>
        <a:p>
          <a:pPr rtl="0"/>
          <a:endParaRPr lang="it-IT" noProof="0" dirty="0"/>
        </a:p>
      </dgm:t>
    </dgm:pt>
    <dgm:pt modelId="{6D0AAD6F-17D6-4649-B50E-551056261318}">
      <dgm:prSet phldrT="[Text]"/>
      <dgm:spPr/>
      <dgm:t>
        <a:bodyPr rtlCol="0"/>
        <a:lstStyle/>
        <a:p>
          <a:pPr rtl="0"/>
          <a:r>
            <a:rPr lang="it-IT" noProof="0" dirty="0"/>
            <a:t>Background</a:t>
          </a:r>
        </a:p>
      </dgm:t>
    </dgm:pt>
    <dgm:pt modelId="{45E8C663-5460-49C5-9878-CF7EDD454560}" type="parTrans" cxnId="{4028CB83-D8E9-4027-A599-71C5ADB20D01}">
      <dgm:prSet/>
      <dgm:spPr/>
      <dgm:t>
        <a:bodyPr rtlCol="0"/>
        <a:lstStyle/>
        <a:p>
          <a:pPr rtl="0"/>
          <a:endParaRPr lang="it-IT" noProof="0" dirty="0"/>
        </a:p>
      </dgm:t>
    </dgm:pt>
    <dgm:pt modelId="{332130A5-8D0C-4ADD-93A6-3DF5130AAA0E}" type="sibTrans" cxnId="{4028CB83-D8E9-4027-A599-71C5ADB20D01}">
      <dgm:prSet/>
      <dgm:spPr/>
      <dgm:t>
        <a:bodyPr rtlCol="0"/>
        <a:lstStyle/>
        <a:p>
          <a:pPr rtl="0"/>
          <a:endParaRPr lang="it-IT" noProof="0" dirty="0"/>
        </a:p>
      </dgm:t>
    </dgm:pt>
    <dgm:pt modelId="{04A2DBB9-B137-4968-A768-08C7FD713A3D}">
      <dgm:prSet phldrT="[Text]"/>
      <dgm:spPr/>
      <dgm:t>
        <a:bodyPr rtlCol="0"/>
        <a:lstStyle/>
        <a:p>
          <a:pPr rtl="0"/>
          <a:r>
            <a:rPr lang="it-IT" noProof="0" dirty="0"/>
            <a:t>Aspettative</a:t>
          </a:r>
        </a:p>
      </dgm:t>
    </dgm:pt>
    <dgm:pt modelId="{D3BE6F6F-DC8B-4498-AB94-FE962FA795CF}" type="parTrans" cxnId="{0F8E57F9-4689-40CE-8319-C5E5EE004A54}">
      <dgm:prSet/>
      <dgm:spPr/>
      <dgm:t>
        <a:bodyPr rtlCol="0"/>
        <a:lstStyle/>
        <a:p>
          <a:pPr rtl="0"/>
          <a:endParaRPr lang="it-IT" noProof="0" dirty="0"/>
        </a:p>
      </dgm:t>
    </dgm:pt>
    <dgm:pt modelId="{55FFF356-4A6A-4E4D-ABA2-DE204ECE49E9}" type="sibTrans" cxnId="{0F8E57F9-4689-40CE-8319-C5E5EE004A54}">
      <dgm:prSet/>
      <dgm:spPr/>
      <dgm:t>
        <a:bodyPr rtlCol="0"/>
        <a:lstStyle/>
        <a:p>
          <a:pPr rtl="0"/>
          <a:endParaRPr lang="it-IT" noProof="0" dirty="0"/>
        </a:p>
      </dgm:t>
    </dgm:pt>
    <dgm:pt modelId="{83CE32C8-A089-4390-BD9C-A03B87744950}" type="pres">
      <dgm:prSet presAssocID="{5DF62456-F732-4CD6-B4DC-6D2030E3737A}" presName="Name0" presStyleCnt="0">
        <dgm:presLayoutVars>
          <dgm:chMax val="1"/>
          <dgm:chPref val="1"/>
        </dgm:presLayoutVars>
      </dgm:prSet>
      <dgm:spPr/>
    </dgm:pt>
    <dgm:pt modelId="{6D86DC86-C032-45EC-AA5F-288BD18291D4}" type="pres">
      <dgm:prSet presAssocID="{FC18BA32-16EC-403F-897A-513D1BC0ABC8}" presName="Parent" presStyleLbl="node0" presStyleIdx="0" presStyleCnt="1">
        <dgm:presLayoutVars>
          <dgm:chMax val="5"/>
          <dgm:chPref val="5"/>
        </dgm:presLayoutVars>
      </dgm:prSet>
      <dgm:spPr/>
    </dgm:pt>
    <dgm:pt modelId="{2B4AFB26-0CC2-46E9-839E-E348A310D580}" type="pres">
      <dgm:prSet presAssocID="{FC18BA32-16EC-403F-897A-513D1BC0ABC8}" presName="Accent1" presStyleLbl="node1" presStyleIdx="0" presStyleCnt="15"/>
      <dgm:spPr/>
    </dgm:pt>
    <dgm:pt modelId="{AC78D3B8-FC8D-40D4-92C3-24C54F454117}" type="pres">
      <dgm:prSet presAssocID="{FC18BA32-16EC-403F-897A-513D1BC0ABC8}" presName="Accent2" presStyleLbl="node1" presStyleIdx="1" presStyleCnt="15" custScaleX="298897" custScaleY="274623" custLinFactNeighborX="1011" custLinFactNeighborY="41710"/>
      <dgm:spPr/>
    </dgm:pt>
    <dgm:pt modelId="{1B802FB0-56FB-49C2-A32C-2A57899A7830}" type="pres">
      <dgm:prSet presAssocID="{FC18BA32-16EC-403F-897A-513D1BC0ABC8}" presName="Accent3" presStyleLbl="node1" presStyleIdx="2" presStyleCnt="15"/>
      <dgm:spPr/>
    </dgm:pt>
    <dgm:pt modelId="{5BE99F0A-D19B-46B0-B375-CCFBF7D760B9}" type="pres">
      <dgm:prSet presAssocID="{FC18BA32-16EC-403F-897A-513D1BC0ABC8}" presName="Accent4" presStyleLbl="node1" presStyleIdx="3" presStyleCnt="15" custScaleX="345991" custScaleY="334635" custLinFactX="16359" custLinFactNeighborX="100000" custLinFactNeighborY="-90172"/>
      <dgm:spPr/>
    </dgm:pt>
    <dgm:pt modelId="{E10A4C82-D332-4ACE-9D94-4D517B479C4D}" type="pres">
      <dgm:prSet presAssocID="{FC18BA32-16EC-403F-897A-513D1BC0ABC8}" presName="Accent5" presStyleLbl="node1" presStyleIdx="4" presStyleCnt="15" custLinFactNeighborX="-76979" custLinFactNeighborY="-42394"/>
      <dgm:spPr/>
    </dgm:pt>
    <dgm:pt modelId="{82513D74-D055-43AD-B88F-15A56E9E22A5}" type="pres">
      <dgm:prSet presAssocID="{FC18BA32-16EC-403F-897A-513D1BC0ABC8}" presName="Accent6" presStyleLbl="node1" presStyleIdx="5" presStyleCnt="15"/>
      <dgm:spPr/>
    </dgm:pt>
    <dgm:pt modelId="{A39D8F91-388E-461D-ADA8-55C5FAFDBE89}" type="pres">
      <dgm:prSet presAssocID="{21FED06C-C742-4AA0-BC8C-4C6DEF6D704F}" presName="Child1" presStyleLbl="node1" presStyleIdx="6" presStyleCnt="15">
        <dgm:presLayoutVars>
          <dgm:chMax val="0"/>
          <dgm:chPref val="0"/>
        </dgm:presLayoutVars>
      </dgm:prSet>
      <dgm:spPr/>
    </dgm:pt>
    <dgm:pt modelId="{FA27A604-F885-422E-ABEB-A3340935A3A5}" type="pres">
      <dgm:prSet presAssocID="{21FED06C-C742-4AA0-BC8C-4C6DEF6D704F}" presName="Accent7" presStyleCnt="0"/>
      <dgm:spPr/>
    </dgm:pt>
    <dgm:pt modelId="{462ADFE8-E51F-4BBE-9BD7-96247D3A5920}" type="pres">
      <dgm:prSet presAssocID="{21FED06C-C742-4AA0-BC8C-4C6DEF6D704F}" presName="AccentHold1" presStyleLbl="node1" presStyleIdx="7" presStyleCnt="15" custScaleX="247294" custScaleY="225023"/>
      <dgm:spPr/>
    </dgm:pt>
    <dgm:pt modelId="{BFFB875A-9CE0-440B-9464-FA22E834B718}" type="pres">
      <dgm:prSet presAssocID="{21FED06C-C742-4AA0-BC8C-4C6DEF6D704F}" presName="Accent8" presStyleCnt="0"/>
      <dgm:spPr/>
    </dgm:pt>
    <dgm:pt modelId="{8A9F7D4C-451C-4B83-A0EF-199C9A49D3B8}" type="pres">
      <dgm:prSet presAssocID="{21FED06C-C742-4AA0-BC8C-4C6DEF6D704F}" presName="AccentHold2" presStyleLbl="node1" presStyleIdx="8" presStyleCnt="15"/>
      <dgm:spPr/>
    </dgm:pt>
    <dgm:pt modelId="{C6820463-80F7-4F1A-B330-07A253175E29}" type="pres">
      <dgm:prSet presAssocID="{6D0AAD6F-17D6-4649-B50E-551056261318}" presName="Child2" presStyleLbl="node1" presStyleIdx="9" presStyleCnt="15">
        <dgm:presLayoutVars>
          <dgm:chMax val="0"/>
          <dgm:chPref val="0"/>
        </dgm:presLayoutVars>
      </dgm:prSet>
      <dgm:spPr/>
    </dgm:pt>
    <dgm:pt modelId="{2F130D01-9ABD-4263-AA6B-46E965DD528B}" type="pres">
      <dgm:prSet presAssocID="{6D0AAD6F-17D6-4649-B50E-551056261318}" presName="Accent9" presStyleCnt="0"/>
      <dgm:spPr/>
    </dgm:pt>
    <dgm:pt modelId="{7D698589-EDC6-4343-9A4E-99137502804C}" type="pres">
      <dgm:prSet presAssocID="{6D0AAD6F-17D6-4649-B50E-551056261318}" presName="AccentHold1" presStyleLbl="node1" presStyleIdx="10" presStyleCnt="15"/>
      <dgm:spPr/>
    </dgm:pt>
    <dgm:pt modelId="{689C1FDC-551E-4827-A304-CA0AF0106F35}" type="pres">
      <dgm:prSet presAssocID="{6D0AAD6F-17D6-4649-B50E-551056261318}" presName="Accent10" presStyleCnt="0"/>
      <dgm:spPr/>
    </dgm:pt>
    <dgm:pt modelId="{13B0DE97-CF1D-4C76-8EDC-5782FB43835C}" type="pres">
      <dgm:prSet presAssocID="{6D0AAD6F-17D6-4649-B50E-551056261318}" presName="AccentHold2" presStyleLbl="node1" presStyleIdx="11" presStyleCnt="15"/>
      <dgm:spPr/>
    </dgm:pt>
    <dgm:pt modelId="{02FFFD4B-E287-4121-BDF6-C0DFE4B89ECE}" type="pres">
      <dgm:prSet presAssocID="{6D0AAD6F-17D6-4649-B50E-551056261318}" presName="Accent11" presStyleCnt="0"/>
      <dgm:spPr/>
    </dgm:pt>
    <dgm:pt modelId="{C3D80937-6E77-4504-B17A-5A834B11CD25}" type="pres">
      <dgm:prSet presAssocID="{6D0AAD6F-17D6-4649-B50E-551056261318}" presName="AccentHold3" presStyleLbl="node1" presStyleIdx="12" presStyleCnt="15"/>
      <dgm:spPr/>
    </dgm:pt>
    <dgm:pt modelId="{657B8E7F-5931-443F-8727-631984BB8A75}" type="pres">
      <dgm:prSet presAssocID="{04A2DBB9-B137-4968-A768-08C7FD713A3D}" presName="Child3" presStyleLbl="node1" presStyleIdx="13" presStyleCnt="15">
        <dgm:presLayoutVars>
          <dgm:chMax val="0"/>
          <dgm:chPref val="0"/>
        </dgm:presLayoutVars>
      </dgm:prSet>
      <dgm:spPr/>
    </dgm:pt>
    <dgm:pt modelId="{287502CA-2EF5-46FD-A077-82BA156A0646}" type="pres">
      <dgm:prSet presAssocID="{04A2DBB9-B137-4968-A768-08C7FD713A3D}" presName="Accent12" presStyleCnt="0"/>
      <dgm:spPr/>
    </dgm:pt>
    <dgm:pt modelId="{53DDFCEA-CB46-459B-8AFB-CD63962481AB}" type="pres">
      <dgm:prSet presAssocID="{04A2DBB9-B137-4968-A768-08C7FD713A3D}" presName="AccentHold1" presStyleLbl="node1" presStyleIdx="14" presStyleCnt="15"/>
      <dgm:spPr/>
    </dgm:pt>
  </dgm:ptLst>
  <dgm:cxnLst>
    <dgm:cxn modelId="{CD690D2E-5958-412C-811F-B150A68F2F79}" type="presOf" srcId="{FC18BA32-16EC-403F-897A-513D1BC0ABC8}" destId="{6D86DC86-C032-45EC-AA5F-288BD18291D4}" srcOrd="0" destOrd="0" presId="urn:microsoft.com/office/officeart/2009/3/layout/CircleRelationship"/>
    <dgm:cxn modelId="{38651E67-5A39-4EB2-BB74-17D884D27CC6}" type="presOf" srcId="{04A2DBB9-B137-4968-A768-08C7FD713A3D}" destId="{657B8E7F-5931-443F-8727-631984BB8A75}" srcOrd="0" destOrd="0" presId="urn:microsoft.com/office/officeart/2009/3/layout/CircleRelationship"/>
    <dgm:cxn modelId="{72A92452-8DA2-4A7E-8AED-4C6FE4B343C3}" srcId="{FC18BA32-16EC-403F-897A-513D1BC0ABC8}" destId="{21FED06C-C742-4AA0-BC8C-4C6DEF6D704F}" srcOrd="0" destOrd="0" parTransId="{8CE39520-8132-4691-A515-463FF2CA2CC9}" sibTransId="{CB7AA1FD-EE43-4869-B1C5-ECF33083DABD}"/>
    <dgm:cxn modelId="{7A571F76-F314-4484-A08F-4A7A800F9E8B}" type="presOf" srcId="{5DF62456-F732-4CD6-B4DC-6D2030E3737A}" destId="{83CE32C8-A089-4390-BD9C-A03B87744950}" srcOrd="0" destOrd="0" presId="urn:microsoft.com/office/officeart/2009/3/layout/CircleRelationship"/>
    <dgm:cxn modelId="{4028CB83-D8E9-4027-A599-71C5ADB20D01}" srcId="{FC18BA32-16EC-403F-897A-513D1BC0ABC8}" destId="{6D0AAD6F-17D6-4649-B50E-551056261318}" srcOrd="1" destOrd="0" parTransId="{45E8C663-5460-49C5-9878-CF7EDD454560}" sibTransId="{332130A5-8D0C-4ADD-93A6-3DF5130AAA0E}"/>
    <dgm:cxn modelId="{57819191-0E3C-48E4-AE6A-0AC13812C967}" type="presOf" srcId="{6D0AAD6F-17D6-4649-B50E-551056261318}" destId="{C6820463-80F7-4F1A-B330-07A253175E29}" srcOrd="0" destOrd="0" presId="urn:microsoft.com/office/officeart/2009/3/layout/CircleRelationship"/>
    <dgm:cxn modelId="{30C94DBA-86E6-4E99-9A0D-6C39A6B335B8}" type="presOf" srcId="{21FED06C-C742-4AA0-BC8C-4C6DEF6D704F}" destId="{A39D8F91-388E-461D-ADA8-55C5FAFDBE89}" srcOrd="0" destOrd="0" presId="urn:microsoft.com/office/officeart/2009/3/layout/CircleRelationship"/>
    <dgm:cxn modelId="{0F8E57F9-4689-40CE-8319-C5E5EE004A54}" srcId="{FC18BA32-16EC-403F-897A-513D1BC0ABC8}" destId="{04A2DBB9-B137-4968-A768-08C7FD713A3D}" srcOrd="2" destOrd="0" parTransId="{D3BE6F6F-DC8B-4498-AB94-FE962FA795CF}" sibTransId="{55FFF356-4A6A-4E4D-ABA2-DE204ECE49E9}"/>
    <dgm:cxn modelId="{31AD2AFE-B651-466F-A016-6041410DBBDB}" srcId="{5DF62456-F732-4CD6-B4DC-6D2030E3737A}" destId="{FC18BA32-16EC-403F-897A-513D1BC0ABC8}" srcOrd="0" destOrd="0" parTransId="{D8B2C7ED-FF36-4DE6-B32C-9BF4772B9C7E}" sibTransId="{6C1A82BC-A1BA-4C36-B831-906FC8C72196}"/>
    <dgm:cxn modelId="{306251B8-97EA-4CB7-9ECB-C7702ED73E09}" type="presParOf" srcId="{83CE32C8-A089-4390-BD9C-A03B87744950}" destId="{6D86DC86-C032-45EC-AA5F-288BD18291D4}" srcOrd="0" destOrd="0" presId="urn:microsoft.com/office/officeart/2009/3/layout/CircleRelationship"/>
    <dgm:cxn modelId="{B7B77350-88A5-427D-A914-14CD7007DE69}" type="presParOf" srcId="{83CE32C8-A089-4390-BD9C-A03B87744950}" destId="{2B4AFB26-0CC2-46E9-839E-E348A310D580}" srcOrd="1" destOrd="0" presId="urn:microsoft.com/office/officeart/2009/3/layout/CircleRelationship"/>
    <dgm:cxn modelId="{F003C2BC-EAF6-49A8-9E9B-8E2B8B14754A}" type="presParOf" srcId="{83CE32C8-A089-4390-BD9C-A03B87744950}" destId="{AC78D3B8-FC8D-40D4-92C3-24C54F454117}" srcOrd="2" destOrd="0" presId="urn:microsoft.com/office/officeart/2009/3/layout/CircleRelationship"/>
    <dgm:cxn modelId="{64C494C1-A361-4249-AFAB-D45C60F2A8A8}" type="presParOf" srcId="{83CE32C8-A089-4390-BD9C-A03B87744950}" destId="{1B802FB0-56FB-49C2-A32C-2A57899A7830}" srcOrd="3" destOrd="0" presId="urn:microsoft.com/office/officeart/2009/3/layout/CircleRelationship"/>
    <dgm:cxn modelId="{A64FF3AC-7018-4DC9-BC2B-F0BA46E59BB7}" type="presParOf" srcId="{83CE32C8-A089-4390-BD9C-A03B87744950}" destId="{5BE99F0A-D19B-46B0-B375-CCFBF7D760B9}" srcOrd="4" destOrd="0" presId="urn:microsoft.com/office/officeart/2009/3/layout/CircleRelationship"/>
    <dgm:cxn modelId="{58715B5B-CDB8-4B41-A220-BA8CF0D6E547}" type="presParOf" srcId="{83CE32C8-A089-4390-BD9C-A03B87744950}" destId="{E10A4C82-D332-4ACE-9D94-4D517B479C4D}" srcOrd="5" destOrd="0" presId="urn:microsoft.com/office/officeart/2009/3/layout/CircleRelationship"/>
    <dgm:cxn modelId="{1F893A3A-40AB-4494-B271-EEB4D4A4E1DC}" type="presParOf" srcId="{83CE32C8-A089-4390-BD9C-A03B87744950}" destId="{82513D74-D055-43AD-B88F-15A56E9E22A5}" srcOrd="6" destOrd="0" presId="urn:microsoft.com/office/officeart/2009/3/layout/CircleRelationship"/>
    <dgm:cxn modelId="{D364A40C-0FFD-4A47-B890-5657840AB71F}" type="presParOf" srcId="{83CE32C8-A089-4390-BD9C-A03B87744950}" destId="{A39D8F91-388E-461D-ADA8-55C5FAFDBE89}" srcOrd="7" destOrd="0" presId="urn:microsoft.com/office/officeart/2009/3/layout/CircleRelationship"/>
    <dgm:cxn modelId="{63E61882-0260-4AE9-AA8F-62F31D6F0E2B}" type="presParOf" srcId="{83CE32C8-A089-4390-BD9C-A03B87744950}" destId="{FA27A604-F885-422E-ABEB-A3340935A3A5}" srcOrd="8" destOrd="0" presId="urn:microsoft.com/office/officeart/2009/3/layout/CircleRelationship"/>
    <dgm:cxn modelId="{2853EBBE-6F5F-4811-9A04-6AB8B1C95235}" type="presParOf" srcId="{FA27A604-F885-422E-ABEB-A3340935A3A5}" destId="{462ADFE8-E51F-4BBE-9BD7-96247D3A5920}" srcOrd="0" destOrd="0" presId="urn:microsoft.com/office/officeart/2009/3/layout/CircleRelationship"/>
    <dgm:cxn modelId="{4AC23E0E-F30B-4994-9E5C-279EFB3D7235}" type="presParOf" srcId="{83CE32C8-A089-4390-BD9C-A03B87744950}" destId="{BFFB875A-9CE0-440B-9464-FA22E834B718}" srcOrd="9" destOrd="0" presId="urn:microsoft.com/office/officeart/2009/3/layout/CircleRelationship"/>
    <dgm:cxn modelId="{18895C18-9436-44EE-8316-091A1C8C373C}" type="presParOf" srcId="{BFFB875A-9CE0-440B-9464-FA22E834B718}" destId="{8A9F7D4C-451C-4B83-A0EF-199C9A49D3B8}" srcOrd="0" destOrd="0" presId="urn:microsoft.com/office/officeart/2009/3/layout/CircleRelationship"/>
    <dgm:cxn modelId="{846F34B9-D92A-4792-90F5-62273165E4AD}" type="presParOf" srcId="{83CE32C8-A089-4390-BD9C-A03B87744950}" destId="{C6820463-80F7-4F1A-B330-07A253175E29}" srcOrd="10" destOrd="0" presId="urn:microsoft.com/office/officeart/2009/3/layout/CircleRelationship"/>
    <dgm:cxn modelId="{4BB5B901-A872-4758-9C4D-B33DF73524C1}" type="presParOf" srcId="{83CE32C8-A089-4390-BD9C-A03B87744950}" destId="{2F130D01-9ABD-4263-AA6B-46E965DD528B}" srcOrd="11" destOrd="0" presId="urn:microsoft.com/office/officeart/2009/3/layout/CircleRelationship"/>
    <dgm:cxn modelId="{43C42C50-951F-415A-A833-EA3B9652C78E}" type="presParOf" srcId="{2F130D01-9ABD-4263-AA6B-46E965DD528B}" destId="{7D698589-EDC6-4343-9A4E-99137502804C}" srcOrd="0" destOrd="0" presId="urn:microsoft.com/office/officeart/2009/3/layout/CircleRelationship"/>
    <dgm:cxn modelId="{CFF7D291-E327-48D6-9719-E2AD2B5C8619}" type="presParOf" srcId="{83CE32C8-A089-4390-BD9C-A03B87744950}" destId="{689C1FDC-551E-4827-A304-CA0AF0106F35}" srcOrd="12" destOrd="0" presId="urn:microsoft.com/office/officeart/2009/3/layout/CircleRelationship"/>
    <dgm:cxn modelId="{E9112F3B-55E0-47C6-91AD-871F28887FB6}" type="presParOf" srcId="{689C1FDC-551E-4827-A304-CA0AF0106F35}" destId="{13B0DE97-CF1D-4C76-8EDC-5782FB43835C}" srcOrd="0" destOrd="0" presId="urn:microsoft.com/office/officeart/2009/3/layout/CircleRelationship"/>
    <dgm:cxn modelId="{349CBB6E-976D-437F-83C9-0902E123264E}" type="presParOf" srcId="{83CE32C8-A089-4390-BD9C-A03B87744950}" destId="{02FFFD4B-E287-4121-BDF6-C0DFE4B89ECE}" srcOrd="13" destOrd="0" presId="urn:microsoft.com/office/officeart/2009/3/layout/CircleRelationship"/>
    <dgm:cxn modelId="{C8CF3035-EDE8-4018-B51D-2D65A054968B}" type="presParOf" srcId="{02FFFD4B-E287-4121-BDF6-C0DFE4B89ECE}" destId="{C3D80937-6E77-4504-B17A-5A834B11CD25}" srcOrd="0" destOrd="0" presId="urn:microsoft.com/office/officeart/2009/3/layout/CircleRelationship"/>
    <dgm:cxn modelId="{FF8281DE-F219-47E6-B585-CB2D7C2F6E74}" type="presParOf" srcId="{83CE32C8-A089-4390-BD9C-A03B87744950}" destId="{657B8E7F-5931-443F-8727-631984BB8A75}" srcOrd="14" destOrd="0" presId="urn:microsoft.com/office/officeart/2009/3/layout/CircleRelationship"/>
    <dgm:cxn modelId="{B2435080-29AE-4351-AB8A-381A5704AD55}" type="presParOf" srcId="{83CE32C8-A089-4390-BD9C-A03B87744950}" destId="{287502CA-2EF5-46FD-A077-82BA156A0646}" srcOrd="15" destOrd="0" presId="urn:microsoft.com/office/officeart/2009/3/layout/CircleRelationship"/>
    <dgm:cxn modelId="{F906A812-DE77-4684-9882-2F918B493679}" type="presParOf" srcId="{287502CA-2EF5-46FD-A077-82BA156A0646}" destId="{53DDFCEA-CB46-459B-8AFB-CD63962481AB}" srcOrd="0" destOrd="0" presId="urn:microsoft.com/office/officeart/2009/3/layout/CircleRelationship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04349-D895-4762-975A-69454000B659}">
      <dsp:nvSpPr>
        <dsp:cNvPr id="0" name=""/>
        <dsp:cNvSpPr/>
      </dsp:nvSpPr>
      <dsp:spPr>
        <a:xfrm>
          <a:off x="664949" y="826840"/>
          <a:ext cx="1955812" cy="1955812"/>
        </a:xfrm>
        <a:prstGeom prst="round2Diag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9C2D5-E0AF-44C4-AA43-03D98BC88726}">
      <dsp:nvSpPr>
        <dsp:cNvPr id="0" name=""/>
        <dsp:cNvSpPr/>
      </dsp:nvSpPr>
      <dsp:spPr>
        <a:xfrm>
          <a:off x="1081762" y="1243653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9C661-DE23-4F1C-833B-E90DAE3B3E08}">
      <dsp:nvSpPr>
        <dsp:cNvPr id="0" name=""/>
        <dsp:cNvSpPr/>
      </dsp:nvSpPr>
      <dsp:spPr>
        <a:xfrm>
          <a:off x="13215" y="3104619"/>
          <a:ext cx="3206250" cy="98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it-IT" sz="1200" kern="1200" noProof="0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200" b="1" kern="1200" noProof="0" dirty="0"/>
            <a:t>NUMERO TOTALE QUESTIONARI RICEVUTI AD OGGI</a:t>
          </a:r>
          <a:r>
            <a:rPr lang="it-IT" sz="1200" kern="1200" noProof="0" dirty="0"/>
            <a:t>: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4000" kern="1200" noProof="0" dirty="0">
              <a:solidFill>
                <a:schemeClr val="accent2"/>
              </a:solidFill>
            </a:rPr>
            <a:t>8678</a:t>
          </a:r>
        </a:p>
      </dsp:txBody>
      <dsp:txXfrm>
        <a:off x="13215" y="3104619"/>
        <a:ext cx="3206250" cy="985532"/>
      </dsp:txXfrm>
    </dsp:sp>
    <dsp:sp modelId="{67577FE9-4C04-467C-9D18-D4DE87D4DE14}">
      <dsp:nvSpPr>
        <dsp:cNvPr id="0" name=""/>
        <dsp:cNvSpPr/>
      </dsp:nvSpPr>
      <dsp:spPr>
        <a:xfrm>
          <a:off x="4432293" y="823592"/>
          <a:ext cx="1955812" cy="1955812"/>
        </a:xfrm>
        <a:prstGeom prst="round2Diag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CBFD4-DC0A-4969-92C4-C7B9686ACE6A}">
      <dsp:nvSpPr>
        <dsp:cNvPr id="0" name=""/>
        <dsp:cNvSpPr/>
      </dsp:nvSpPr>
      <dsp:spPr>
        <a:xfrm>
          <a:off x="4849106" y="124040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99E90-DC39-4CD3-8818-7916D482EC7D}">
      <dsp:nvSpPr>
        <dsp:cNvPr id="0" name=""/>
        <dsp:cNvSpPr/>
      </dsp:nvSpPr>
      <dsp:spPr>
        <a:xfrm>
          <a:off x="3807075" y="3402602"/>
          <a:ext cx="3206250" cy="998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b="1" kern="1200" noProof="0" dirty="0"/>
            <a:t>LABORATORIO Più Scelto</a:t>
          </a:r>
          <a:r>
            <a:rPr lang="it-IT" sz="1200" kern="1200" noProof="0" dirty="0"/>
            <a:t>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b="1" i="1" kern="1200" noProof="0" dirty="0">
              <a:solidFill>
                <a:srgbClr val="FFC000"/>
              </a:solidFill>
            </a:rPr>
            <a:t>Metodologie innovative per la didattica e per motivare l’apprendimento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200" kern="1200" noProof="0" dirty="0"/>
            <a:t>Numero partecipanti: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200" kern="1200" noProof="0" dirty="0">
              <a:solidFill>
                <a:srgbClr val="FFFF00"/>
              </a:solidFill>
            </a:rPr>
            <a:t>2101 (22%)</a:t>
          </a:r>
        </a:p>
      </dsp:txBody>
      <dsp:txXfrm>
        <a:off x="3807075" y="3402602"/>
        <a:ext cx="3206250" cy="998526"/>
      </dsp:txXfrm>
    </dsp:sp>
    <dsp:sp modelId="{C7AE699B-DEDF-4849-9BAB-0F114C233F0B}">
      <dsp:nvSpPr>
        <dsp:cNvPr id="0" name=""/>
        <dsp:cNvSpPr/>
      </dsp:nvSpPr>
      <dsp:spPr>
        <a:xfrm>
          <a:off x="8226608" y="806944"/>
          <a:ext cx="1955812" cy="1955812"/>
        </a:xfrm>
        <a:prstGeom prst="round2Diag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6CDB1-E6B7-4446-86C3-A02F282DC83D}">
      <dsp:nvSpPr>
        <dsp:cNvPr id="0" name=""/>
        <dsp:cNvSpPr/>
      </dsp:nvSpPr>
      <dsp:spPr>
        <a:xfrm>
          <a:off x="8616450" y="1406821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2F607-B48B-4485-97AF-932883E3EE3A}">
      <dsp:nvSpPr>
        <dsp:cNvPr id="0" name=""/>
        <dsp:cNvSpPr/>
      </dsp:nvSpPr>
      <dsp:spPr>
        <a:xfrm>
          <a:off x="7614144" y="3400277"/>
          <a:ext cx="3206250" cy="332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100" b="1" kern="1200" noProof="0" dirty="0"/>
            <a:t>LABORATORIO MENO Scelto</a:t>
          </a:r>
          <a:r>
            <a:rPr lang="it-IT" sz="1100" kern="1200" noProof="0" dirty="0"/>
            <a:t>: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b="1" i="1" kern="1200" noProof="0" dirty="0">
              <a:solidFill>
                <a:srgbClr val="92D050"/>
              </a:solidFill>
            </a:rPr>
            <a:t>Contrasto alla dispersione scolastica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100" b="1" i="1" kern="1200" noProof="0" dirty="0">
              <a:solidFill>
                <a:schemeClr val="tx1"/>
              </a:solidFill>
            </a:rPr>
            <a:t>Numero partecipanti:</a:t>
          </a:r>
          <a:r>
            <a:rPr lang="it-IT" sz="1100" b="1" i="1" kern="1200" noProof="0" dirty="0"/>
            <a:t>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800" kern="1200" noProof="0" dirty="0">
              <a:solidFill>
                <a:srgbClr val="00B050"/>
              </a:solidFill>
            </a:rPr>
            <a:t>137 (1,6%)</a:t>
          </a:r>
        </a:p>
      </dsp:txBody>
      <dsp:txXfrm>
        <a:off x="7614144" y="3400277"/>
        <a:ext cx="3206250" cy="332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6DC86-C032-45EC-AA5F-288BD18291D4}">
      <dsp:nvSpPr>
        <dsp:cNvPr id="0" name=""/>
        <dsp:cNvSpPr/>
      </dsp:nvSpPr>
      <dsp:spPr>
        <a:xfrm>
          <a:off x="3043008" y="-83033"/>
          <a:ext cx="4219442" cy="4219916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i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Comunicazione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noProof="0" dirty="0"/>
            <a:t>DIALOGO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noProof="0" dirty="0"/>
            <a:t>(Empatia)</a:t>
          </a:r>
        </a:p>
      </dsp:txBody>
      <dsp:txXfrm>
        <a:off x="3660931" y="534959"/>
        <a:ext cx="2983596" cy="2983932"/>
      </dsp:txXfrm>
    </dsp:sp>
    <dsp:sp modelId="{2B4AFB26-0CC2-46E9-839E-E348A310D580}">
      <dsp:nvSpPr>
        <dsp:cNvPr id="0" name=""/>
        <dsp:cNvSpPr/>
      </dsp:nvSpPr>
      <dsp:spPr>
        <a:xfrm>
          <a:off x="5450903" y="-275295"/>
          <a:ext cx="469115" cy="46931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8D3B8-FC8D-40D4-92C3-24C54F454117}">
      <dsp:nvSpPr>
        <dsp:cNvPr id="0" name=""/>
        <dsp:cNvSpPr/>
      </dsp:nvSpPr>
      <dsp:spPr>
        <a:xfrm>
          <a:off x="4005595" y="3668230"/>
          <a:ext cx="1016703" cy="9341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02FB0-56FB-49C2-A32C-2A57899A7830}">
      <dsp:nvSpPr>
        <dsp:cNvPr id="0" name=""/>
        <dsp:cNvSpPr/>
      </dsp:nvSpPr>
      <dsp:spPr>
        <a:xfrm>
          <a:off x="7534225" y="1629582"/>
          <a:ext cx="340151" cy="34015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99F0A-D19B-46B0-B375-CCFBF7D760B9}">
      <dsp:nvSpPr>
        <dsp:cNvPr id="0" name=""/>
        <dsp:cNvSpPr/>
      </dsp:nvSpPr>
      <dsp:spPr>
        <a:xfrm>
          <a:off x="5877634" y="3211410"/>
          <a:ext cx="1623097" cy="15705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A4C82-D332-4ACE-9D94-4D517B479C4D}">
      <dsp:nvSpPr>
        <dsp:cNvPr id="0" name=""/>
        <dsp:cNvSpPr/>
      </dsp:nvSpPr>
      <dsp:spPr>
        <a:xfrm>
          <a:off x="4173795" y="247501"/>
          <a:ext cx="340151" cy="34015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13D74-D055-43AD-B88F-15A56E9E22A5}">
      <dsp:nvSpPr>
        <dsp:cNvPr id="0" name=""/>
        <dsp:cNvSpPr/>
      </dsp:nvSpPr>
      <dsp:spPr>
        <a:xfrm>
          <a:off x="3364984" y="2337502"/>
          <a:ext cx="340151" cy="34015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8F91-388E-461D-ADA8-55C5FAFDBE89}">
      <dsp:nvSpPr>
        <dsp:cNvPr id="0" name=""/>
        <dsp:cNvSpPr/>
      </dsp:nvSpPr>
      <dsp:spPr>
        <a:xfrm>
          <a:off x="1723946" y="678622"/>
          <a:ext cx="1715473" cy="171508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noProof="0" dirty="0"/>
            <a:t>Esigenze</a:t>
          </a:r>
        </a:p>
      </dsp:txBody>
      <dsp:txXfrm>
        <a:off x="1975171" y="929790"/>
        <a:ext cx="1213023" cy="1212744"/>
      </dsp:txXfrm>
    </dsp:sp>
    <dsp:sp modelId="{462ADFE8-E51F-4BBE-9BD7-96247D3A5920}">
      <dsp:nvSpPr>
        <dsp:cNvPr id="0" name=""/>
        <dsp:cNvSpPr/>
      </dsp:nvSpPr>
      <dsp:spPr>
        <a:xfrm>
          <a:off x="4631105" y="113119"/>
          <a:ext cx="1160094" cy="105607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F7D4C-451C-4B83-A0EF-199C9A49D3B8}">
      <dsp:nvSpPr>
        <dsp:cNvPr id="0" name=""/>
        <dsp:cNvSpPr/>
      </dsp:nvSpPr>
      <dsp:spPr>
        <a:xfrm>
          <a:off x="1885799" y="2896543"/>
          <a:ext cx="848216" cy="8484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20463-80F7-4F1A-B330-07A253175E29}">
      <dsp:nvSpPr>
        <dsp:cNvPr id="0" name=""/>
        <dsp:cNvSpPr/>
      </dsp:nvSpPr>
      <dsp:spPr>
        <a:xfrm>
          <a:off x="7696079" y="-128387"/>
          <a:ext cx="1715473" cy="171508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noProof="0" dirty="0"/>
            <a:t>Background</a:t>
          </a:r>
        </a:p>
      </dsp:txBody>
      <dsp:txXfrm>
        <a:off x="7947304" y="122781"/>
        <a:ext cx="1213023" cy="1212744"/>
      </dsp:txXfrm>
    </dsp:sp>
    <dsp:sp modelId="{7D698589-EDC6-4343-9A4E-99137502804C}">
      <dsp:nvSpPr>
        <dsp:cNvPr id="0" name=""/>
        <dsp:cNvSpPr/>
      </dsp:nvSpPr>
      <dsp:spPr>
        <a:xfrm>
          <a:off x="6930088" y="1055752"/>
          <a:ext cx="469115" cy="46931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0DE97-CF1D-4C76-8EDC-5782FB43835C}">
      <dsp:nvSpPr>
        <dsp:cNvPr id="0" name=""/>
        <dsp:cNvSpPr/>
      </dsp:nvSpPr>
      <dsp:spPr>
        <a:xfrm>
          <a:off x="1562958" y="3906168"/>
          <a:ext cx="340151" cy="34015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80937-6E77-4504-B17A-5A834B11CD25}">
      <dsp:nvSpPr>
        <dsp:cNvPr id="0" name=""/>
        <dsp:cNvSpPr/>
      </dsp:nvSpPr>
      <dsp:spPr>
        <a:xfrm>
          <a:off x="4952360" y="3422060"/>
          <a:ext cx="340151" cy="34015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B8E7F-5931-443F-8727-631984BB8A75}">
      <dsp:nvSpPr>
        <dsp:cNvPr id="0" name=""/>
        <dsp:cNvSpPr/>
      </dsp:nvSpPr>
      <dsp:spPr>
        <a:xfrm>
          <a:off x="8502750" y="2836399"/>
          <a:ext cx="1715473" cy="171508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noProof="0" dirty="0"/>
            <a:t>Aspettative</a:t>
          </a:r>
        </a:p>
      </dsp:txBody>
      <dsp:txXfrm>
        <a:off x="8753975" y="3087567"/>
        <a:ext cx="1213023" cy="1212744"/>
      </dsp:txXfrm>
    </dsp:sp>
    <dsp:sp modelId="{53DDFCEA-CB46-459B-8AFB-CD63962481AB}">
      <dsp:nvSpPr>
        <dsp:cNvPr id="0" name=""/>
        <dsp:cNvSpPr/>
      </dsp:nvSpPr>
      <dsp:spPr>
        <a:xfrm>
          <a:off x="8018920" y="2776255"/>
          <a:ext cx="340151" cy="34015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OutlineLabelList">
  <dgm:title val="Icon Leaf Outlin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trAlignAcc1">
          <dgm:alg type="sp"/>
          <dgm:choose name="Name9">
            <dgm:if name="Name10" axis="root des" ptType="all norm" func="cnt" op="lte" val="3">
              <dgm:shape xmlns:r="http://schemas.openxmlformats.org/officeDocument/2006/relationships" type="round2DiagRect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79375"/>
                    </dgm1612:spPr>
                  </a:ext>
                </dgm:extLst>
              </dgm:shape>
            </dgm:if>
            <dgm:if name="Name11" axis="root des" ptType="all norm" func="cnt" op="lte" val="5">
              <dgm:shape xmlns:r="http://schemas.openxmlformats.org/officeDocument/2006/relationships" type="round2DiagRect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50800"/>
                    </dgm1612:spPr>
                  </a:ext>
                </dgm:extLst>
              </dgm:shape>
            </dgm:if>
            <dgm:if name="Name12" axis="root des" ptType="all norm" func="cnt" op="lte" val="10">
              <dgm:shape xmlns:r="http://schemas.openxmlformats.org/officeDocument/2006/relationships" type="round2DiagRect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47625"/>
                    </dgm1612:spPr>
                  </a:ext>
                </dgm:extLst>
              </dgm:shape>
            </dgm:if>
            <dgm:else name="Name13">
              <dgm:shape xmlns:r="http://schemas.openxmlformats.org/officeDocument/2006/relationships" type="round2DiagRect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38100"/>
                    </dgm1612:spPr>
                  </a:ext>
                </dgm:extLst>
              </dgm:shape>
            </dgm:else>
          </dgm:choos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0.72664</cdr:x>
      <cdr:y>0.46541</cdr:y>
    </cdr:from>
    <cdr:to>
      <cdr:x>0.78712</cdr:x>
      <cdr:y>0.56483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89F7EB9E-7F20-4116-6CE2-F9E26314A901}"/>
            </a:ext>
          </a:extLst>
        </cdr:cNvPr>
        <cdr:cNvSpPr txBox="1"/>
      </cdr:nvSpPr>
      <cdr:spPr>
        <a:xfrm xmlns:a="http://schemas.openxmlformats.org/drawingml/2006/main">
          <a:off x="7862582" y="1872962"/>
          <a:ext cx="65434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it-IT" sz="2000" b="1" dirty="0">
              <a:solidFill>
                <a:srgbClr val="FFFF00"/>
              </a:solidFill>
            </a:rPr>
            <a:t>841</a:t>
          </a:r>
        </a:p>
      </cdr:txBody>
    </cdr:sp>
  </cdr:relSizeAnchor>
  <cdr:relSizeAnchor xmlns:cdr="http://schemas.openxmlformats.org/drawingml/2006/chartDrawing">
    <cdr:from>
      <cdr:x>0.72299</cdr:x>
      <cdr:y>0.57381</cdr:y>
    </cdr:from>
    <cdr:to>
      <cdr:x>0.78347</cdr:x>
      <cdr:y>0.63882</cdr:y>
    </cdr:to>
    <cdr:sp macro="" textlink="">
      <cdr:nvSpPr>
        <cdr:cNvPr id="3" name="CasellaDiTesto 1">
          <a:extLst xmlns:a="http://schemas.openxmlformats.org/drawingml/2006/main">
            <a:ext uri="{FF2B5EF4-FFF2-40B4-BE49-F238E27FC236}">
              <a16:creationId xmlns:a16="http://schemas.microsoft.com/office/drawing/2014/main" id="{6CBC4067-83CD-90CD-E010-AD66D78BB2ED}"/>
            </a:ext>
          </a:extLst>
        </cdr:cNvPr>
        <cdr:cNvSpPr txBox="1"/>
      </cdr:nvSpPr>
      <cdr:spPr>
        <a:xfrm xmlns:a="http://schemas.openxmlformats.org/drawingml/2006/main">
          <a:off x="7823082" y="2309190"/>
          <a:ext cx="65434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it-IT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0.88248</cdr:x>
      <cdr:y>0.24072</cdr:y>
    </cdr:from>
    <cdr:to>
      <cdr:x>0.89955</cdr:x>
      <cdr:y>0.30573</cdr:y>
    </cdr:to>
    <cdr:sp macro="" textlink="">
      <cdr:nvSpPr>
        <cdr:cNvPr id="4" name="CasellaDiTesto 3">
          <a:extLst xmlns:a="http://schemas.openxmlformats.org/drawingml/2006/main">
            <a:ext uri="{FF2B5EF4-FFF2-40B4-BE49-F238E27FC236}">
              <a16:creationId xmlns:a16="http://schemas.microsoft.com/office/drawing/2014/main" id="{1D04F359-8B43-4D6D-77D1-C88A805B69D5}"/>
            </a:ext>
          </a:extLst>
        </cdr:cNvPr>
        <cdr:cNvSpPr txBox="1"/>
      </cdr:nvSpPr>
      <cdr:spPr>
        <a:xfrm xmlns:a="http://schemas.openxmlformats.org/drawingml/2006/main">
          <a:off x="9548769" y="968724"/>
          <a:ext cx="18473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l"/>
          <a:endParaRPr lang="it-IT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0.86387</cdr:x>
      <cdr:y>0.19069</cdr:y>
    </cdr:from>
    <cdr:to>
      <cdr:x>0.94494</cdr:x>
      <cdr:y>0.30541</cdr:y>
    </cdr:to>
    <cdr:sp macro="" textlink="">
      <cdr:nvSpPr>
        <cdr:cNvPr id="5" name="CasellaDiTesto 4">
          <a:extLst xmlns:a="http://schemas.openxmlformats.org/drawingml/2006/main">
            <a:ext uri="{FF2B5EF4-FFF2-40B4-BE49-F238E27FC236}">
              <a16:creationId xmlns:a16="http://schemas.microsoft.com/office/drawing/2014/main" id="{118939BF-67F5-2AA3-3C0B-D70A5C56DC9F}"/>
            </a:ext>
          </a:extLst>
        </cdr:cNvPr>
        <cdr:cNvSpPr txBox="1"/>
      </cdr:nvSpPr>
      <cdr:spPr>
        <a:xfrm xmlns:a="http://schemas.openxmlformats.org/drawingml/2006/main">
          <a:off x="9347433" y="767389"/>
          <a:ext cx="87716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it-IT" sz="2400" b="1" dirty="0">
              <a:solidFill>
                <a:srgbClr val="FFFF00"/>
              </a:solidFill>
            </a:rPr>
            <a:t>1575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0.59003</cdr:x>
      <cdr:y>0.7674</cdr:y>
    </cdr:from>
    <cdr:to>
      <cdr:x>0.65907</cdr:x>
      <cdr:y>0.84457</cdr:y>
    </cdr:to>
    <cdr:sp macro="" textlink="">
      <cdr:nvSpPr>
        <cdr:cNvPr id="4" name="CasellaDiTesto 31">
          <a:extLst xmlns:a="http://schemas.openxmlformats.org/drawingml/2006/main">
            <a:ext uri="{FF2B5EF4-FFF2-40B4-BE49-F238E27FC236}">
              <a16:creationId xmlns:a16="http://schemas.microsoft.com/office/drawing/2014/main" id="{2C330379-B8A3-44B0-A05F-1137C6C50BD0}"/>
            </a:ext>
          </a:extLst>
        </cdr:cNvPr>
        <cdr:cNvSpPr txBox="1"/>
      </cdr:nvSpPr>
      <cdr:spPr>
        <a:xfrm xmlns:a="http://schemas.openxmlformats.org/drawingml/2006/main">
          <a:off x="4907421" y="3672914"/>
          <a:ext cx="57419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it-IT" b="1" dirty="0">
              <a:solidFill>
                <a:schemeClr val="bg1"/>
              </a:solidFill>
            </a:rPr>
            <a:t>164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45FDE3B-2C7A-4A59-B2A7-B46A9C94A5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E57D04E-2BB0-411D-921F-9EA346FB15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B930F-E301-4BF5-BCF1-6C8780418425}" type="datetime1">
              <a:rPr lang="it-IT" smtClean="0"/>
              <a:t>24/05/2024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79FDE3-15A3-475C-8A20-41001395A4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492B96-DC84-4B39-A030-374551161D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E0054-A6B7-4F3E-9BB1-35EBC6678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155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5F0FB-9F76-4288-AD9D-87004A3E7EB0}" type="datetime1">
              <a:rPr lang="it-IT" smtClean="0"/>
              <a:pPr/>
              <a:t>24/05/2024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dirty="0"/>
              <a:t>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816DB-A09F-44B1-B74B-B5D6DA715D00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3977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816DB-A09F-44B1-B74B-B5D6DA715D0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2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816DB-A09F-44B1-B74B-B5D6DA715D0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68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816DB-A09F-44B1-B74B-B5D6DA715D0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40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816DB-A09F-44B1-B74B-B5D6DA715D0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474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816DB-A09F-44B1-B74B-B5D6DA715D0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5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816DB-A09F-44B1-B74B-B5D6DA715D0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0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A1546643-82A4-402D-817B-B2A58736E265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675148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C10E5A-7B97-4FBA-97F6-3D5325425039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222328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D02531E7-F0D9-421F-ABB1-67E6FB7B0178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418739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3EE36E2F-88A5-411F-9BEF-F173BFC0F584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Casella di testo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0" name="Casella di testo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0436612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BCBCA1B0-AE22-4BAF-833D-FA2DE7232BEE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668322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7821A7-1D3A-4747-ADD6-F528416927B1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275230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a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9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0" name="Segnaposto immagine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22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23" name="Segnaposto immagine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4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5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26" name="Segnaposto immagine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C0493F-91BD-43C7-B45F-77235D23A9C0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342567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543DEF-1F34-4199-A71F-680C908E8E50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3108995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CD04BF22-3C34-4D75-BAE6-DA6D3DE58D69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386624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F53781-3579-4E66-97A9-5A1AABB0E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358A6DD-285E-49CD-A674-666DA4812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031D6E-1969-47BE-ABE6-A0BEABC9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80B3-62B0-4031-91FA-D01F38AEB223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B65FED-2B0F-4E6A-8EB1-4274DF5A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224157-E174-4CF1-8CCE-ECE99150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2859-204A-425A-9A7E-F8467DDD63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569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99CBD7-677E-4166-9B87-519FC08F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A1793F-AD13-4CDE-8325-CBACD4F79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FF9822-B35E-4579-B296-B3C0FCFF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80B3-62B0-4031-91FA-D01F38AEB223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67D63-330D-449A-8FEE-87400824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759666-65F1-47A4-9031-01CD2BA7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2859-204A-425A-9A7E-F8467DDD63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38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C2859A-B442-4F92-9BE8-F2ADF1940DE9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4009223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8A084F-D2C0-41E7-B559-0ACFCA3A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5FEFB9-AB8D-42B1-AB01-586930E9E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972CF4-3353-4633-878F-EF6591F4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80B3-62B0-4031-91FA-D01F38AEB223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959392-08D0-4190-A244-B6ABAE47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07F0C8-429C-4483-932E-03C23828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2859-204A-425A-9A7E-F8467DDD63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343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03EAD1-FEAA-4812-8362-4BC6CB8D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469396-A0AE-4A45-9442-A95AB23CC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677D01-B69C-4F87-BB34-73E498572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1B0567-3369-47C0-ADEF-796922D8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80B3-62B0-4031-91FA-D01F38AEB223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E6366F-1CA9-4A9B-B223-801937E2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E9A8DB-E234-456B-B5E4-A42C37AB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2859-204A-425A-9A7E-F8467DDD63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740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33B73-1C02-4303-AF20-4BFFB15C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7644F6-611F-4739-BF45-8D137265F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FE93FDA-24B1-4398-B227-56D6E4602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C9C3E92-5CDF-4507-87ED-0C6AE6DDA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DD8FB83-4101-4D58-B1BB-B9FC4F3CD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BFFC99-8B82-4088-8327-93F19739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80B3-62B0-4031-91FA-D01F38AEB223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0840BD-A954-4F27-AD6D-2BE3A3CD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899F6E0-C9CD-4357-95E1-FFF5F8FF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2859-204A-425A-9A7E-F8467DDD63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455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2D7B07-F154-47D8-BB52-CD556657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BDADF3-48A2-41B3-B76D-3421CA5A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80B3-62B0-4031-91FA-D01F38AEB223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A214F0-14E3-4A99-A5DB-08C9C44E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CC0D0A-8C02-443C-9E28-902FEB7B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2859-204A-425A-9A7E-F8467DDD63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493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FB3D1AE-1E9B-4CBA-B694-5E33A1D5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80B3-62B0-4031-91FA-D01F38AEB223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BF2E81F-0D89-4E38-9A70-D42F1D89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C1F413-4318-4A84-8783-7953B344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2859-204A-425A-9A7E-F8467DDD63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519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94DEB-9EA3-4722-AA40-87AB2593C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A73A93-076A-470A-BB2B-AD7D2ADDA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AC5990-DC8A-4084-83D6-3D8A52D2D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BCEA68-15F9-4FEE-A6EC-1CAB1DA3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80B3-62B0-4031-91FA-D01F38AEB223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693037-B8A7-4377-B5E4-E93810E6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13037A-B762-4B4E-AC57-CFF7EF02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2859-204A-425A-9A7E-F8467DDD63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283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11F150-63CE-4F06-9398-B519748EC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8557A4D-60B4-48B3-B1BC-86B53F95F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6BA38F-02AE-441A-AD27-24FF197C6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95D565-95C5-4D4A-8A19-3D62B105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80B3-62B0-4031-91FA-D01F38AEB223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A09FC7-3AEF-46E8-9BC4-E7F5527D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2A5A07-43C8-4E2C-A48C-BDDFF2C9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2859-204A-425A-9A7E-F8467DDD63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037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64A01B-8C49-4764-9CDB-8F65A46D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E102D4-68D1-47C5-8911-16FF9CC52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C333A8-79E4-4D9F-BA5C-CFC50B50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80B3-62B0-4031-91FA-D01F38AEB223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059B4D-B012-4176-8170-EC169D8A3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B0DDF4-BF1E-491C-9A4C-AD8CB2A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2859-204A-425A-9A7E-F8467DDD63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917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9BD8C85-9415-45F7-BDE4-592364A2D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F6DC78-3B36-43D4-8FB1-70717CAB4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8FE80D-310B-4622-A596-3CDE1DA3D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80B3-62B0-4031-91FA-D01F38AEB223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C68F9F-2635-4107-A8DD-343E8724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40C75B-B007-447F-B509-609F97B2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2859-204A-425A-9A7E-F8467DDD63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46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C8F11527-D0D4-4CEC-9A26-2E8C199FF924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457381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99D421-996F-482D-9201-ED4679986219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332687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22792C-EE70-483C-9ABE-F386CE868A27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781014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9D7B28-E89E-45BF-9F71-A1BD4372476F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955710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88A942-92F7-4798-9A9F-6EA7B110E18A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21407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BCCA99-3640-49A5-8079-EF19C00EDE35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311598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27F16-263F-499C-96BA-CBE42696F8DD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839004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2EA1593-C1FD-49F7-9799-127060EC8EC3}" type="datetime1">
              <a:rPr lang="it-IT" noProof="0" smtClean="0"/>
              <a:t>24/05/2024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
             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572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0B47ACD-8CA0-4D16-8973-F18B95C0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BEEEB7-FD31-4B04-931B-44F0BCD7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3FB8BC-66B3-4994-945F-7A6B40AA6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780B3-62B0-4031-91FA-D01F38AEB223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B4A751-22A4-49B7-A832-C99DB2B8A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74BA05-D9A9-4F17-B075-0FB181A83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12859-204A-425A-9A7E-F8467DDD63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39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3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hyperlink" Target="https://neoassunti.indire.it/dati/15-maggio-2024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tangolo 39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8" name="Immagine 7" descr="Fiore">
            <a:extLst>
              <a:ext uri="{FF2B5EF4-FFF2-40B4-BE49-F238E27FC236}">
                <a16:creationId xmlns:a16="http://schemas.microsoft.com/office/drawing/2014/main" id="{3F803F0C-D1ED-48FB-B5CD-1F2FC0FF7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" r="157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9753"/>
            <a:ext cx="10927686" cy="3131749"/>
          </a:xfrm>
          <a:prstGeom prst="parallelogram">
            <a:avLst>
              <a:gd name="adj" fmla="val 99234"/>
            </a:avLst>
          </a:prstGeom>
        </p:spPr>
        <p:txBody>
          <a:bodyPr lIns="0" rIns="180000" rtlCol="0">
            <a:normAutofit fontScale="90000"/>
          </a:bodyPr>
          <a:lstStyle/>
          <a:p>
            <a:pPr rtl="0"/>
            <a:br>
              <a:rPr lang="it-IT" sz="3800" b="1" dirty="0"/>
            </a:br>
            <a:br>
              <a:rPr lang="it-IT" sz="3800" b="1" dirty="0"/>
            </a:br>
            <a:r>
              <a:rPr lang="it-IT" sz="3800" b="1" i="1" dirty="0">
                <a:latin typeface="Bauhaus 93" panose="04030905020B02020C02" pitchFamily="82" charset="0"/>
              </a:rPr>
              <a:t>customer </a:t>
            </a:r>
            <a:r>
              <a:rPr lang="it-IT" sz="3800" b="1" i="1" dirty="0" err="1">
                <a:latin typeface="Bauhaus 93" panose="04030905020B02020C02" pitchFamily="82" charset="0"/>
              </a:rPr>
              <a:t>satisfaction</a:t>
            </a:r>
            <a:br>
              <a:rPr lang="it-IT" sz="3800" dirty="0"/>
            </a:br>
            <a:br>
              <a:rPr lang="it-IT" sz="3800" b="1" dirty="0"/>
            </a:br>
            <a:r>
              <a:rPr lang="it-IT" sz="3800" b="1" dirty="0"/>
              <a:t>Restituzione questionari  RELATIVI AI laboratori</a:t>
            </a:r>
            <a:br>
              <a:rPr lang="it-IT" sz="3800" b="1" dirty="0"/>
            </a:br>
            <a:endParaRPr lang="it-IT" sz="38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861" y="3787553"/>
            <a:ext cx="9512382" cy="685800"/>
          </a:xfrm>
          <a:prstGeom prst="rect">
            <a:avLst/>
          </a:prstGeom>
        </p:spPr>
        <p:txBody>
          <a:bodyPr lIns="0" rIns="0" rtlCol="0">
            <a:normAutofit/>
          </a:bodyPr>
          <a:lstStyle/>
          <a:p>
            <a:pPr marL="1544638" rtl="0"/>
            <a:r>
              <a:rPr lang="it-IT" noProof="1"/>
              <a:t>Docenti neo-immessi 2023-24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946EE-760D-4FC5-A607-21F56ABD7833}"/>
              </a:ext>
            </a:extLst>
          </p:cNvPr>
          <p:cNvSpPr txBox="1"/>
          <p:nvPr/>
        </p:nvSpPr>
        <p:spPr>
          <a:xfrm>
            <a:off x="7849144" y="5204396"/>
            <a:ext cx="43428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cura di</a:t>
            </a:r>
          </a:p>
          <a:p>
            <a:r>
              <a:rPr lang="it-IT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Elvira Scutiero  UST MILANO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1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61" name="Picture 53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48EE035-F12D-47A1-BB66-DD1E996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10" y="1803405"/>
            <a:ext cx="613299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 b="1" dirty="0" err="1"/>
              <a:t>Grazie</a:t>
            </a:r>
            <a:r>
              <a:rPr lang="en-US" sz="6000" b="1" dirty="0"/>
              <a:t>!</a:t>
            </a:r>
          </a:p>
        </p:txBody>
      </p:sp>
      <p:pic>
        <p:nvPicPr>
          <p:cNvPr id="4" name="Elemento grafico 3" descr="Carta millimetrata e blocco appunti con matite">
            <a:extLst>
              <a:ext uri="{FF2B5EF4-FFF2-40B4-BE49-F238E27FC236}">
                <a16:creationId xmlns:a16="http://schemas.microsoft.com/office/drawing/2014/main" id="{53D21541-E2BA-4826-8336-5CCEF26B92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4752" y="1801368"/>
            <a:ext cx="2660904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B0DEE3-9540-452A-8B9D-F63A64D6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340" y="764373"/>
            <a:ext cx="6279859" cy="1293028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questionari</a:t>
            </a:r>
            <a:r>
              <a:rPr lang="it-IT" dirty="0"/>
              <a:t> per polo </a:t>
            </a:r>
            <a:br>
              <a:rPr lang="it-IT" dirty="0"/>
            </a:br>
            <a:r>
              <a:rPr lang="it-IT" dirty="0"/>
              <a:t>di appartenenza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0311103A-6FCC-4C17-AB0E-F62E1ABB8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540724"/>
              </p:ext>
            </p:extLst>
          </p:nvPr>
        </p:nvGraphicFramePr>
        <p:xfrm>
          <a:off x="685800" y="2370094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338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9" name="Immagine 8" descr="Scia di vapore astratta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6989"/>
            <a:ext cx="8610600" cy="1293028"/>
          </a:xfrm>
        </p:spPr>
        <p:txBody>
          <a:bodyPr rtlCol="0">
            <a:normAutofit/>
          </a:bodyPr>
          <a:lstStyle/>
          <a:p>
            <a:pPr rtl="0"/>
            <a:r>
              <a:rPr lang="it-IT" b="1" dirty="0"/>
              <a:t>UN PO’ DI NUMERI…</a:t>
            </a:r>
          </a:p>
        </p:txBody>
      </p:sp>
      <p:graphicFrame>
        <p:nvGraphicFramePr>
          <p:cNvPr id="11" name="Segnaposto contenuto 2">
            <a:extLst>
              <a:ext uri="{FF2B5EF4-FFF2-40B4-BE49-F238E27FC236}">
                <a16:creationId xmlns:a16="http://schemas.microsoft.com/office/drawing/2014/main" id="{81AFE345-0008-4D0F-99AC-76C69B829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395521"/>
              </p:ext>
            </p:extLst>
          </p:nvPr>
        </p:nvGraphicFramePr>
        <p:xfrm>
          <a:off x="685800" y="1630017"/>
          <a:ext cx="10820400" cy="4969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862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B9B1D6-E2E1-4C8A-B0F3-E8B1CA76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104" y="-149988"/>
            <a:ext cx="8610600" cy="1293028"/>
          </a:xfrm>
        </p:spPr>
        <p:txBody>
          <a:bodyPr/>
          <a:lstStyle/>
          <a:p>
            <a:r>
              <a:rPr lang="it-IT" dirty="0" err="1"/>
              <a:t>VEDiamo</a:t>
            </a:r>
            <a:r>
              <a:rPr lang="it-IT" dirty="0"/>
              <a:t> i numeri…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4849FE-8EFE-4F7C-B4F0-9951545EC8FC}"/>
              </a:ext>
            </a:extLst>
          </p:cNvPr>
          <p:cNvSpPr txBox="1"/>
          <p:nvPr/>
        </p:nvSpPr>
        <p:spPr>
          <a:xfrm>
            <a:off x="1550783" y="885706"/>
            <a:ext cx="8603637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0000"/>
              </a:lnSpc>
              <a:defRPr cap="all"/>
            </a:pPr>
            <a:r>
              <a:rPr lang="it-IT" sz="2800" b="1" kern="1200" noProof="0" dirty="0">
                <a:solidFill>
                  <a:schemeClr val="accent2"/>
                </a:solidFill>
              </a:rPr>
              <a:t>docenti partecipanti per ogni laboratorio</a:t>
            </a:r>
            <a:r>
              <a:rPr lang="it-IT" sz="1800" kern="1200" noProof="0" dirty="0">
                <a:solidFill>
                  <a:schemeClr val="accent2"/>
                </a:solidFill>
              </a:rPr>
              <a:t>:</a:t>
            </a:r>
          </a:p>
          <a:p>
            <a:pPr lvl="0">
              <a:lnSpc>
                <a:spcPct val="150000"/>
              </a:lnSpc>
              <a:defRPr cap="all"/>
            </a:pPr>
            <a:r>
              <a:rPr lang="it-IT" sz="2000" kern="1200" noProof="0" dirty="0">
                <a:solidFill>
                  <a:srgbClr val="FF0066"/>
                </a:solidFill>
              </a:rPr>
              <a:t>Tecnologie della didattica digitale  </a:t>
            </a:r>
            <a:r>
              <a:rPr lang="it-IT" sz="2000" kern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1583</a:t>
            </a:r>
          </a:p>
          <a:p>
            <a:pPr lvl="0">
              <a:lnSpc>
                <a:spcPct val="150000"/>
              </a:lnSpc>
              <a:defRPr cap="all"/>
            </a:pPr>
            <a:r>
              <a:rPr lang="it-IT" sz="2000" dirty="0">
                <a:solidFill>
                  <a:srgbClr val="92D050"/>
                </a:solidFill>
              </a:rPr>
              <a:t>Inclusione sociale e dinamiche interculturali</a:t>
            </a:r>
            <a:r>
              <a:rPr lang="it-IT" sz="2000" kern="1200" noProof="0" dirty="0">
                <a:solidFill>
                  <a:srgbClr val="92D050"/>
                </a:solidFill>
              </a:rPr>
              <a:t> </a:t>
            </a:r>
            <a:r>
              <a:rPr lang="it-IT" sz="2000" kern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949</a:t>
            </a:r>
            <a:endParaRPr lang="it-IT" sz="2000" kern="1200" noProof="0" dirty="0"/>
          </a:p>
          <a:p>
            <a:pPr lvl="0">
              <a:lnSpc>
                <a:spcPct val="150000"/>
              </a:lnSpc>
              <a:defRPr cap="all"/>
            </a:pPr>
            <a:r>
              <a:rPr lang="it-IT" sz="2000" dirty="0">
                <a:solidFill>
                  <a:srgbClr val="0070C0"/>
                </a:solidFill>
              </a:rPr>
              <a:t>Gestione della classe e dinamiche relazionali</a:t>
            </a:r>
            <a:r>
              <a:rPr lang="it-IT" sz="2000" kern="1200" noProof="0" dirty="0">
                <a:solidFill>
                  <a:srgbClr val="0070C0"/>
                </a:solidFill>
              </a:rPr>
              <a:t> </a:t>
            </a:r>
            <a:r>
              <a:rPr lang="it-IT" sz="2000" kern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1337</a:t>
            </a:r>
            <a:r>
              <a:rPr lang="it-IT" sz="2000" kern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it-IT" sz="2000" kern="1200" noProof="0" dirty="0"/>
          </a:p>
          <a:p>
            <a:pPr lvl="0">
              <a:lnSpc>
                <a:spcPct val="150000"/>
              </a:lnSpc>
              <a:defRPr cap="all"/>
            </a:pPr>
            <a:r>
              <a:rPr lang="it-IT" sz="2000" dirty="0">
                <a:solidFill>
                  <a:srgbClr val="7030A0"/>
                </a:solidFill>
              </a:rPr>
              <a:t>Valutazione di sistema</a:t>
            </a:r>
            <a:r>
              <a:rPr lang="it-IT" sz="2000" kern="1200" noProof="0" dirty="0"/>
              <a:t> </a:t>
            </a:r>
            <a:r>
              <a:rPr lang="it-IT" sz="2000" kern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endParaRPr lang="it-IT" sz="2000" kern="1200" noProof="0" dirty="0"/>
          </a:p>
          <a:p>
            <a:pPr lvl="0">
              <a:lnSpc>
                <a:spcPct val="150000"/>
              </a:lnSpc>
              <a:defRPr cap="all"/>
            </a:pPr>
            <a:r>
              <a:rPr lang="it-IT" sz="2000" kern="1200" cap="all" noProof="0" dirty="0" err="1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  <a:t>bes</a:t>
            </a:r>
            <a:r>
              <a:rPr lang="it-IT" sz="2000" kern="1200" cap="all" noProof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it-IT" sz="2000" kern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786</a:t>
            </a:r>
            <a:endParaRPr lang="it-IT" sz="2000" kern="1200" noProof="0" dirty="0"/>
          </a:p>
          <a:p>
            <a:pPr lvl="0">
              <a:lnSpc>
                <a:spcPct val="150000"/>
              </a:lnSpc>
              <a:defRPr cap="all"/>
            </a:pPr>
            <a:r>
              <a:rPr lang="it-IT" sz="2000" kern="1200" noProof="0" dirty="0">
                <a:solidFill>
                  <a:srgbClr val="FFFF00"/>
                </a:solidFill>
              </a:rPr>
              <a:t>Insegnamento di educazione civica </a:t>
            </a:r>
            <a:r>
              <a:rPr lang="it-IT" sz="2000" kern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endParaRPr lang="it-IT" sz="2000" kern="1200" noProof="0" dirty="0"/>
          </a:p>
          <a:p>
            <a:pPr lvl="0">
              <a:lnSpc>
                <a:spcPct val="150000"/>
              </a:lnSpc>
              <a:defRPr cap="all"/>
            </a:pPr>
            <a:r>
              <a:rPr lang="it-IT" sz="2000" kern="1200" noProof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Valutazione </a:t>
            </a: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didattica degli apprendimenti</a:t>
            </a:r>
            <a:r>
              <a:rPr lang="it-IT" sz="2000" kern="1200" noProof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2000" kern="1200" cap="all" noProof="0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lang="it-IT" sz="2000" cap="all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787</a:t>
            </a:r>
            <a:endParaRPr lang="it-IT" sz="2000" kern="1200" cap="all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 cap="all"/>
            </a:pPr>
            <a:r>
              <a:rPr lang="it-IT" sz="2000" cap="all" dirty="0" err="1">
                <a:solidFill>
                  <a:srgbClr val="92D050"/>
                </a:solidFill>
              </a:rPr>
              <a:t>attivit</a:t>
            </a:r>
            <a:r>
              <a:rPr lang="it-IT" sz="2000" cap="all" dirty="0" err="1">
                <a:solidFill>
                  <a:srgbClr val="92D050"/>
                </a:solidFill>
                <a:latin typeface="Trebuchet MS" panose="020B0603020202020204" pitchFamily="34" charset="0"/>
              </a:rPr>
              <a:t>Á</a:t>
            </a:r>
            <a:r>
              <a:rPr lang="it-IT" sz="2000" cap="all" dirty="0">
                <a:solidFill>
                  <a:srgbClr val="92D050"/>
                </a:solidFill>
              </a:rPr>
              <a:t> di orientamento, tutor, orientatore</a:t>
            </a:r>
            <a:r>
              <a:rPr lang="it-IT" sz="2000" kern="1200" cap="all" noProof="0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lang="it-IT" sz="2000" cap="all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</a:p>
          <a:p>
            <a:pPr lvl="0">
              <a:lnSpc>
                <a:spcPct val="150000"/>
              </a:lnSpc>
              <a:defRPr cap="all"/>
            </a:pPr>
            <a:r>
              <a:rPr lang="it-IT" sz="2000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/>
              </a:rPr>
              <a:t>Metodologie innovative per la didattica</a:t>
            </a:r>
            <a:r>
              <a:rPr lang="it-IT" sz="2000" kern="1200" cap="all" noProof="0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it-IT" sz="2000" kern="1200" cap="all" noProof="0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lang="it-IT" sz="2000" cap="all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2101</a:t>
            </a:r>
            <a:endParaRPr lang="it-IT" sz="2000" kern="1200" cap="all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 cap="all"/>
            </a:pPr>
            <a:r>
              <a:rPr lang="it-IT" sz="2000" dirty="0">
                <a:solidFill>
                  <a:srgbClr val="00B050"/>
                </a:solidFill>
              </a:rPr>
              <a:t>Percorsi per competenze relazionali e trasversali</a:t>
            </a:r>
            <a:r>
              <a:rPr lang="it-IT" sz="2000" kern="1200" noProof="0" dirty="0">
                <a:solidFill>
                  <a:srgbClr val="00B050"/>
                </a:solidFill>
              </a:rPr>
              <a:t> </a:t>
            </a:r>
            <a:r>
              <a:rPr lang="it-IT" sz="2000" kern="1200" cap="all" noProof="0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lang="it-IT" sz="2000" cap="all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</a:t>
            </a:r>
            <a:r>
              <a:rPr lang="it-IT" sz="2000" kern="1200" cap="all" noProof="0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50000"/>
              </a:lnSpc>
              <a:defRPr cap="all"/>
            </a:pPr>
            <a:r>
              <a:rPr lang="it-IT" sz="2000" cap="all" dirty="0">
                <a:solidFill>
                  <a:srgbClr val="7030A0"/>
                </a:solidFill>
              </a:rPr>
              <a:t>Contrasto alla dispersione scolastica </a:t>
            </a:r>
            <a:r>
              <a:rPr lang="it-IT" sz="2000" kern="1200" cap="all" noProof="0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137</a:t>
            </a:r>
          </a:p>
          <a:p>
            <a:endParaRPr lang="it-IT" dirty="0"/>
          </a:p>
        </p:txBody>
      </p:sp>
      <p:sp>
        <p:nvSpPr>
          <p:cNvPr id="4" name="Rettangolo 3" descr="Successo di gruppo contorno">
            <a:extLst>
              <a:ext uri="{FF2B5EF4-FFF2-40B4-BE49-F238E27FC236}">
                <a16:creationId xmlns:a16="http://schemas.microsoft.com/office/drawing/2014/main" id="{5DBFC461-3047-4398-BD57-3C05B4A693DB}"/>
              </a:ext>
            </a:extLst>
          </p:cNvPr>
          <p:cNvSpPr/>
          <p:nvPr/>
        </p:nvSpPr>
        <p:spPr>
          <a:xfrm>
            <a:off x="9656237" y="1534597"/>
            <a:ext cx="1876467" cy="208324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30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tangolo 21">
            <a:extLst>
              <a:ext uri="{FF2B5EF4-FFF2-40B4-BE49-F238E27FC236}">
                <a16:creationId xmlns:a16="http://schemas.microsoft.com/office/drawing/2014/main" id="{4BA1B667-1542-4631-929E-714A41E9E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59BA665-866B-4988-8C5D-0B272F82B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5"/>
          <a:stretch/>
        </p:blipFill>
        <p:spPr>
          <a:xfrm>
            <a:off x="0" y="4767552"/>
            <a:ext cx="12192000" cy="209044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041" y="0"/>
            <a:ext cx="4159470" cy="1622133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it-IT" sz="3200" b="1" dirty="0"/>
              <a:t>soddisfazione riguardo gli apprendimenti e le competenze</a:t>
            </a:r>
          </a:p>
        </p:txBody>
      </p:sp>
      <p:graphicFrame>
        <p:nvGraphicFramePr>
          <p:cNvPr id="6" name="Segnaposto contenuto 5" descr="Grafico vendite">
            <a:extLst>
              <a:ext uri="{FF2B5EF4-FFF2-40B4-BE49-F238E27FC236}">
                <a16:creationId xmlns:a16="http://schemas.microsoft.com/office/drawing/2014/main" id="{DF8EEC1C-C378-42F4-860F-7B7D01A9D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20327"/>
              </p:ext>
            </p:extLst>
          </p:nvPr>
        </p:nvGraphicFramePr>
        <p:xfrm>
          <a:off x="1865631" y="2784636"/>
          <a:ext cx="6743631" cy="4004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B440FE-893B-40CE-B3DC-70F2BBEBF87A}"/>
              </a:ext>
            </a:extLst>
          </p:cNvPr>
          <p:cNvSpPr txBox="1"/>
          <p:nvPr/>
        </p:nvSpPr>
        <p:spPr>
          <a:xfrm>
            <a:off x="2811755" y="527642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119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A91A475-45C1-4A02-93ED-D554675DA612}"/>
              </a:ext>
            </a:extLst>
          </p:cNvPr>
          <p:cNvSpPr txBox="1"/>
          <p:nvPr/>
        </p:nvSpPr>
        <p:spPr>
          <a:xfrm>
            <a:off x="9741776" y="35379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1625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5A7028A-6394-4CFA-BFBF-E0931AD5A958}"/>
              </a:ext>
            </a:extLst>
          </p:cNvPr>
          <p:cNvSpPr txBox="1"/>
          <p:nvPr/>
        </p:nvSpPr>
        <p:spPr>
          <a:xfrm>
            <a:off x="3304431" y="518743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315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E5D6F94-EBE7-41AE-8F62-009532E01894}"/>
              </a:ext>
            </a:extLst>
          </p:cNvPr>
          <p:cNvSpPr txBox="1"/>
          <p:nvPr/>
        </p:nvSpPr>
        <p:spPr>
          <a:xfrm>
            <a:off x="3667264" y="486771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981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6DFB697-4625-40ED-A674-CE684486C575}"/>
              </a:ext>
            </a:extLst>
          </p:cNvPr>
          <p:cNvSpPr txBox="1"/>
          <p:nvPr/>
        </p:nvSpPr>
        <p:spPr>
          <a:xfrm>
            <a:off x="4022082" y="424473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2239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C7F76B9-2FC2-4FBA-A01A-671DBAED2DD0}"/>
              </a:ext>
            </a:extLst>
          </p:cNvPr>
          <p:cNvSpPr txBox="1"/>
          <p:nvPr/>
        </p:nvSpPr>
        <p:spPr>
          <a:xfrm>
            <a:off x="4427805" y="299416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4809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C330379-B8A3-44B0-A05F-1137C6C50BD0}"/>
              </a:ext>
            </a:extLst>
          </p:cNvPr>
          <p:cNvSpPr txBox="1"/>
          <p:nvPr/>
        </p:nvSpPr>
        <p:spPr>
          <a:xfrm>
            <a:off x="6795150" y="518743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412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4ADABB5-073E-4EA6-9938-D8E60F410C89}"/>
              </a:ext>
            </a:extLst>
          </p:cNvPr>
          <p:cNvSpPr txBox="1"/>
          <p:nvPr/>
        </p:nvSpPr>
        <p:spPr>
          <a:xfrm>
            <a:off x="7086011" y="47306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1235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01388B9-4966-4381-ACE0-7F1033C93956}"/>
              </a:ext>
            </a:extLst>
          </p:cNvPr>
          <p:cNvSpPr txBox="1"/>
          <p:nvPr/>
        </p:nvSpPr>
        <p:spPr>
          <a:xfrm>
            <a:off x="7586540" y="404375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2653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F51B5D0-5CF0-4908-A231-9DC09F3FACA6}"/>
              </a:ext>
            </a:extLst>
          </p:cNvPr>
          <p:cNvSpPr txBox="1"/>
          <p:nvPr/>
        </p:nvSpPr>
        <p:spPr>
          <a:xfrm>
            <a:off x="8014060" y="3393863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399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15B4141-9EC0-4399-B717-1189C1081918}"/>
              </a:ext>
            </a:extLst>
          </p:cNvPr>
          <p:cNvSpPr txBox="1"/>
          <p:nvPr/>
        </p:nvSpPr>
        <p:spPr>
          <a:xfrm>
            <a:off x="9714544" y="334276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5459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D18175-6214-740A-5493-F279361F5F2C}"/>
              </a:ext>
            </a:extLst>
          </p:cNvPr>
          <p:cNvSpPr txBox="1"/>
          <p:nvPr/>
        </p:nvSpPr>
        <p:spPr>
          <a:xfrm>
            <a:off x="2637118" y="4970482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119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08DE94-4E44-5674-7E90-B15FC7DA8181}"/>
              </a:ext>
            </a:extLst>
          </p:cNvPr>
          <p:cNvSpPr txBox="1"/>
          <p:nvPr/>
        </p:nvSpPr>
        <p:spPr>
          <a:xfrm>
            <a:off x="3193932" y="4895694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315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9AA4DA-A4A0-1589-144C-541279ADF742}"/>
              </a:ext>
            </a:extLst>
          </p:cNvPr>
          <p:cNvSpPr txBox="1"/>
          <p:nvPr/>
        </p:nvSpPr>
        <p:spPr>
          <a:xfrm>
            <a:off x="3731602" y="449838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981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438B36-3C6E-8C8B-BD32-CC1D17FA9080}"/>
              </a:ext>
            </a:extLst>
          </p:cNvPr>
          <p:cNvSpPr txBox="1"/>
          <p:nvPr/>
        </p:nvSpPr>
        <p:spPr>
          <a:xfrm>
            <a:off x="4218440" y="3990041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2239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DF9FC4C-2BE8-6648-6F4D-2B576263CE20}"/>
              </a:ext>
            </a:extLst>
          </p:cNvPr>
          <p:cNvSpPr txBox="1"/>
          <p:nvPr/>
        </p:nvSpPr>
        <p:spPr>
          <a:xfrm>
            <a:off x="4776618" y="273946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4809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193519E-7B63-2B75-1C94-7EFCB1AA3D04}"/>
              </a:ext>
            </a:extLst>
          </p:cNvPr>
          <p:cNvSpPr txBox="1"/>
          <p:nvPr/>
        </p:nvSpPr>
        <p:spPr>
          <a:xfrm>
            <a:off x="9181253" y="315958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3999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A859F81-56E4-B25C-5AC6-5EFBEB58E1B7}"/>
              </a:ext>
            </a:extLst>
          </p:cNvPr>
          <p:cNvSpPr txBox="1"/>
          <p:nvPr/>
        </p:nvSpPr>
        <p:spPr>
          <a:xfrm>
            <a:off x="8626407" y="378109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2653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D2B238E-48C4-3588-6A71-2B9BEDD72534}"/>
              </a:ext>
            </a:extLst>
          </p:cNvPr>
          <p:cNvSpPr txBox="1"/>
          <p:nvPr/>
        </p:nvSpPr>
        <p:spPr>
          <a:xfrm>
            <a:off x="8146088" y="443933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1235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ABE6DF7-17AC-2A6F-3D5C-FD6E4F5A997B}"/>
              </a:ext>
            </a:extLst>
          </p:cNvPr>
          <p:cNvSpPr txBox="1"/>
          <p:nvPr/>
        </p:nvSpPr>
        <p:spPr>
          <a:xfrm>
            <a:off x="7565128" y="480866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412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2F8457B-9B11-BC97-B5A7-91819341939F}"/>
              </a:ext>
            </a:extLst>
          </p:cNvPr>
          <p:cNvSpPr txBox="1"/>
          <p:nvPr/>
        </p:nvSpPr>
        <p:spPr>
          <a:xfrm>
            <a:off x="6990932" y="494473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164</a:t>
            </a:r>
          </a:p>
        </p:txBody>
      </p:sp>
      <p:pic>
        <p:nvPicPr>
          <p:cNvPr id="2050" name="Picture 2" descr="Grafico delle risposte di Moduli. Titolo della domanda: RIFLESSIONI FINALI. Numero di risposte: .">
            <a:extLst>
              <a:ext uri="{FF2B5EF4-FFF2-40B4-BE49-F238E27FC236}">
                <a16:creationId xmlns:a16="http://schemas.microsoft.com/office/drawing/2014/main" id="{1CEA1BCC-94D3-4020-F2EA-4D9F9AB07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81" y="1628804"/>
            <a:ext cx="10199905" cy="49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08BFF11-53CB-D7D6-7C59-17B5EE697EFC}"/>
              </a:ext>
            </a:extLst>
          </p:cNvPr>
          <p:cNvSpPr txBox="1"/>
          <p:nvPr/>
        </p:nvSpPr>
        <p:spPr>
          <a:xfrm>
            <a:off x="2533230" y="518743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184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16F72E6-CD2A-0361-66AE-DEEB29A07FAB}"/>
              </a:ext>
            </a:extLst>
          </p:cNvPr>
          <p:cNvSpPr txBox="1"/>
          <p:nvPr/>
        </p:nvSpPr>
        <p:spPr>
          <a:xfrm>
            <a:off x="4663304" y="2890661"/>
            <a:ext cx="754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5639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E0501DD-0150-533B-8E52-2575B2393C39}"/>
              </a:ext>
            </a:extLst>
          </p:cNvPr>
          <p:cNvSpPr txBox="1"/>
          <p:nvPr/>
        </p:nvSpPr>
        <p:spPr>
          <a:xfrm>
            <a:off x="3948860" y="4254669"/>
            <a:ext cx="731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2303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346D7A9-59B7-585A-D065-7E99F34E0C25}"/>
              </a:ext>
            </a:extLst>
          </p:cNvPr>
          <p:cNvSpPr txBox="1"/>
          <p:nvPr/>
        </p:nvSpPr>
        <p:spPr>
          <a:xfrm>
            <a:off x="3255843" y="5037517"/>
            <a:ext cx="671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552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53BA624-90A0-E86B-80DA-A9168C7855CF}"/>
              </a:ext>
            </a:extLst>
          </p:cNvPr>
          <p:cNvSpPr txBox="1"/>
          <p:nvPr/>
        </p:nvSpPr>
        <p:spPr>
          <a:xfrm>
            <a:off x="7266561" y="5146821"/>
            <a:ext cx="574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248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E245AB1-6661-5568-BAC4-7ACEAFDBE2E4}"/>
              </a:ext>
            </a:extLst>
          </p:cNvPr>
          <p:cNvSpPr txBox="1"/>
          <p:nvPr/>
        </p:nvSpPr>
        <p:spPr>
          <a:xfrm>
            <a:off x="7989772" y="4895694"/>
            <a:ext cx="574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818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9BC936E-880F-4E5A-80ED-265E614EFD26}"/>
              </a:ext>
            </a:extLst>
          </p:cNvPr>
          <p:cNvSpPr txBox="1"/>
          <p:nvPr/>
        </p:nvSpPr>
        <p:spPr>
          <a:xfrm>
            <a:off x="8682484" y="4041927"/>
            <a:ext cx="704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2832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14E93A5-F2A7-9087-BA1F-557FFA0ECABB}"/>
              </a:ext>
            </a:extLst>
          </p:cNvPr>
          <p:cNvSpPr txBox="1"/>
          <p:nvPr/>
        </p:nvSpPr>
        <p:spPr>
          <a:xfrm>
            <a:off x="9429011" y="3231421"/>
            <a:ext cx="697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4780</a:t>
            </a:r>
          </a:p>
          <a:p>
            <a:pPr algn="l"/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0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tangolo 21">
            <a:extLst>
              <a:ext uri="{FF2B5EF4-FFF2-40B4-BE49-F238E27FC236}">
                <a16:creationId xmlns:a16="http://schemas.microsoft.com/office/drawing/2014/main" id="{4BA1B667-1542-4631-929E-714A41E9E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59BA665-866B-4988-8C5D-0B272F82B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5"/>
          <a:stretch/>
        </p:blipFill>
        <p:spPr>
          <a:xfrm>
            <a:off x="0" y="4767552"/>
            <a:ext cx="12192000" cy="209044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192" y="307520"/>
            <a:ext cx="4159470" cy="129302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it-IT" sz="3200" b="1" dirty="0"/>
              <a:t> Suggerirebbe il laboratorio seguito ad un suo collega?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27D495-F9E8-4C7C-A493-3DEC1B5CB3B8}"/>
              </a:ext>
            </a:extLst>
          </p:cNvPr>
          <p:cNvSpPr txBox="1"/>
          <p:nvPr/>
        </p:nvSpPr>
        <p:spPr>
          <a:xfrm>
            <a:off x="3154474" y="4584482"/>
            <a:ext cx="1582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/>
              <a:t>           </a:t>
            </a:r>
            <a:r>
              <a:rPr lang="it-IT" sz="2400" b="1" dirty="0">
                <a:solidFill>
                  <a:schemeClr val="bg1"/>
                </a:solidFill>
              </a:rPr>
              <a:t>7911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C44D29-1F7A-4F55-958E-0666B7D7350C}"/>
              </a:ext>
            </a:extLst>
          </p:cNvPr>
          <p:cNvSpPr txBox="1"/>
          <p:nvPr/>
        </p:nvSpPr>
        <p:spPr>
          <a:xfrm>
            <a:off x="5573384" y="4075547"/>
            <a:ext cx="87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552</a:t>
            </a:r>
          </a:p>
        </p:txBody>
      </p:sp>
      <p:pic>
        <p:nvPicPr>
          <p:cNvPr id="13" name="Elemento grafico 12" descr="Brainstorming di gruppo con riempimento a tinta unita">
            <a:extLst>
              <a:ext uri="{FF2B5EF4-FFF2-40B4-BE49-F238E27FC236}">
                <a16:creationId xmlns:a16="http://schemas.microsoft.com/office/drawing/2014/main" id="{4ED66E50-513C-4001-B719-E5608D9FD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0424" y="86518"/>
            <a:ext cx="1514030" cy="1514030"/>
          </a:xfrm>
          <a:prstGeom prst="rect">
            <a:avLst/>
          </a:prstGeom>
        </p:spPr>
      </p:pic>
      <p:pic>
        <p:nvPicPr>
          <p:cNvPr id="1026" name="Picture 2" descr="Grafico delle risposte di Moduli. Titolo della domanda: Suggerirebbe ad un suo collega di partecipare a questo tipo di laboratorio?. Numero di risposte: 8.540 risposte.">
            <a:extLst>
              <a:ext uri="{FF2B5EF4-FFF2-40B4-BE49-F238E27FC236}">
                <a16:creationId xmlns:a16="http://schemas.microsoft.com/office/drawing/2014/main" id="{B09A7540-B5FB-BFC8-F9A1-660A63E759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88" y="1821550"/>
            <a:ext cx="9564276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74B732E-F02D-1EE1-B5AE-4CACCC1BBDCA}"/>
              </a:ext>
            </a:extLst>
          </p:cNvPr>
          <p:cNvSpPr txBox="1"/>
          <p:nvPr/>
        </p:nvSpPr>
        <p:spPr>
          <a:xfrm>
            <a:off x="4805225" y="3937047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200" b="1" dirty="0">
                <a:solidFill>
                  <a:schemeClr val="bg1"/>
                </a:solidFill>
              </a:rPr>
              <a:t>6,3% no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B4985A2-A019-848E-93BE-8C3B2AACC1FD}"/>
              </a:ext>
            </a:extLst>
          </p:cNvPr>
          <p:cNvSpPr txBox="1"/>
          <p:nvPr/>
        </p:nvSpPr>
        <p:spPr>
          <a:xfrm>
            <a:off x="3763061" y="416426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/>
              <a:t>sì</a:t>
            </a:r>
          </a:p>
        </p:txBody>
      </p:sp>
    </p:spTree>
    <p:extLst>
      <p:ext uri="{BB962C8B-B14F-4D97-AF65-F5344CB8AC3E}">
        <p14:creationId xmlns:p14="http://schemas.microsoft.com/office/powerpoint/2010/main" val="67554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4DFCA76-5DF3-4D71-A543-CF57216D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-20027"/>
            <a:ext cx="8610600" cy="1938131"/>
          </a:xfrm>
        </p:spPr>
        <p:txBody>
          <a:bodyPr rtlCol="0">
            <a:normAutofit/>
          </a:bodyPr>
          <a:lstStyle/>
          <a:p>
            <a:pPr rtl="0"/>
            <a:r>
              <a:rPr lang="it-IT" b="1" dirty="0"/>
              <a:t>Fattori di variabilità…</a:t>
            </a:r>
          </a:p>
        </p:txBody>
      </p:sp>
      <p:graphicFrame>
        <p:nvGraphicFramePr>
          <p:cNvPr id="5" name="Segnaposto contenuto 4" descr="Grafico SmartArt comparativo ">
            <a:extLst>
              <a:ext uri="{FF2B5EF4-FFF2-40B4-BE49-F238E27FC236}">
                <a16:creationId xmlns:a16="http://schemas.microsoft.com/office/drawing/2014/main" id="{F9168008-95BD-4975-8EE3-48D676677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695500"/>
              </p:ext>
            </p:extLst>
          </p:nvPr>
        </p:nvGraphicFramePr>
        <p:xfrm>
          <a:off x="304801" y="1683026"/>
          <a:ext cx="11781182" cy="4929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2E36D5-6043-4E8C-8181-50EEC5F22DE9}"/>
              </a:ext>
            </a:extLst>
          </p:cNvPr>
          <p:cNvSpPr txBox="1"/>
          <p:nvPr/>
        </p:nvSpPr>
        <p:spPr>
          <a:xfrm>
            <a:off x="2213113" y="480564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Tempi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8E1B32-7A0F-4880-A97F-16E4494B93EC}"/>
              </a:ext>
            </a:extLst>
          </p:cNvPr>
          <p:cNvSpPr txBox="1"/>
          <p:nvPr/>
        </p:nvSpPr>
        <p:spPr>
          <a:xfrm>
            <a:off x="4452730" y="570953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Spazi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EA79BD-6763-4DCF-9CAA-BA2510A1C375}"/>
              </a:ext>
            </a:extLst>
          </p:cNvPr>
          <p:cNvSpPr txBox="1"/>
          <p:nvPr/>
        </p:nvSpPr>
        <p:spPr>
          <a:xfrm>
            <a:off x="4947929" y="2176671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Materiali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7D462C5-EE2F-4722-BCCD-F5B4689D19E7}"/>
              </a:ext>
            </a:extLst>
          </p:cNvPr>
          <p:cNvSpPr txBox="1"/>
          <p:nvPr/>
        </p:nvSpPr>
        <p:spPr>
          <a:xfrm>
            <a:off x="6173857" y="5539629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Stato emotivo</a:t>
            </a:r>
          </a:p>
        </p:txBody>
      </p:sp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6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: Shape 38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40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1EEB9C-DA4D-4683-8FFD-72591CF75898}"/>
              </a:ext>
            </a:extLst>
          </p:cNvPr>
          <p:cNvSpPr txBox="1"/>
          <p:nvPr/>
        </p:nvSpPr>
        <p:spPr>
          <a:xfrm>
            <a:off x="765051" y="2286000"/>
            <a:ext cx="33840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FFFF00">
                    <a:alpha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DATI  FORMAZIONE INDIRE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FFFF00">
                    <a:alpha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4000" b="1" i="0" u="none" strike="noStrike" kern="1200" cap="all" spc="0" normalizeH="0" baseline="0" noProof="0" dirty="0" err="1">
                <a:ln>
                  <a:noFill/>
                </a:ln>
                <a:solidFill>
                  <a:srgbClr val="FFFF00">
                    <a:alpha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livello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FFFF00">
                  <a:alpha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>
                  <a:noFill/>
                </a:ln>
                <a:solidFill>
                  <a:srgbClr val="FFFF00">
                    <a:alpha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nazionale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FFFF00">
                  <a:alpha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Anno di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formazione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2023-24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lemento grafico 3" descr="Ingranaggi contorno">
            <a:extLst>
              <a:ext uri="{FF2B5EF4-FFF2-40B4-BE49-F238E27FC236}">
                <a16:creationId xmlns:a16="http://schemas.microsoft.com/office/drawing/2014/main" id="{8F794702-90C9-420F-AACC-CEB4212D5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1053" y="1992739"/>
            <a:ext cx="2872521" cy="2872521"/>
          </a:xfrm>
          <a:prstGeom prst="rect">
            <a:avLst/>
          </a:prstGeom>
        </p:spPr>
      </p:pic>
      <p:pic>
        <p:nvPicPr>
          <p:cNvPr id="5" name="Elemento grafico 4" descr="Valigetta contorno">
            <a:extLst>
              <a:ext uri="{FF2B5EF4-FFF2-40B4-BE49-F238E27FC236}">
                <a16:creationId xmlns:a16="http://schemas.microsoft.com/office/drawing/2014/main" id="{EA9B3160-3A8D-4998-AA4E-5C919DC27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2717" y="1992739"/>
            <a:ext cx="2872521" cy="287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000D718-62DB-46E3-89E4-7A417884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A4A988-5E10-4466-B3F1-83EB6ED8CA84}" type="datetime1">
              <a:rPr lang="it-IT" smtClean="0"/>
              <a:t>24/05/2024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190C0B-850B-4BB2-943A-1EED322CED12}"/>
              </a:ext>
            </a:extLst>
          </p:cNvPr>
          <p:cNvSpPr txBox="1"/>
          <p:nvPr/>
        </p:nvSpPr>
        <p:spPr>
          <a:xfrm>
            <a:off x="3047301" y="3246431"/>
            <a:ext cx="60946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00B0F0"/>
                </a:solidFill>
              </a:rPr>
              <a:t>https://neoassunti.indire.it/dati/15-maggio-2024/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Modello 3D 4" descr="Lente di ingrandimento">
                <a:hlinkClick r:id="rId2"/>
                <a:extLst>
                  <a:ext uri="{FF2B5EF4-FFF2-40B4-BE49-F238E27FC236}">
                    <a16:creationId xmlns:a16="http://schemas.microsoft.com/office/drawing/2014/main" id="{91B5879E-EE4D-446A-AA93-B48FD159EE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0732821"/>
                  </p:ext>
                </p:extLst>
              </p:nvPr>
            </p:nvGraphicFramePr>
            <p:xfrm rot="1556955">
              <a:off x="9505852" y="1154605"/>
              <a:ext cx="1626202" cy="3925162"/>
            </p:xfrm>
            <a:graphic>
              <a:graphicData uri="http://schemas.microsoft.com/office/drawing/2017/model3d">
                <am3d:model3d r:embed="rId3">
                  <am3d:spPr>
                    <a:xfrm rot="1556955">
                      <a:off x="0" y="0"/>
                      <a:ext cx="1626202" cy="3925162"/>
                    </a:xfrm>
                    <a:prstGeom prst="rect">
                      <a:avLst/>
                    </a:prstGeom>
                  </am3d:spPr>
                  <am3d:camera>
                    <am3d:pos x="0" y="0" z="5170835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72851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306876" ay="-328706" az="131085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3650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Modello 3D 4" descr="Lente di ingrandimento">
                <a:hlinkClick r:id="rId2"/>
                <a:extLst>
                  <a:ext uri="{FF2B5EF4-FFF2-40B4-BE49-F238E27FC236}">
                    <a16:creationId xmlns:a16="http://schemas.microsoft.com/office/drawing/2014/main" id="{91B5879E-EE4D-446A-AA93-B48FD159EE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556955">
                <a:off x="9505852" y="1154605"/>
                <a:ext cx="1626202" cy="39251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37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6B320-E975-4049-B758-D52F391461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411068-54FB-4183-BE8D-9A5F0DE062BA}">
  <ds:schemaRefs>
    <ds:schemaRef ds:uri="http://purl.org/dc/dcmitype/"/>
    <ds:schemaRef ds:uri="16c05727-aa75-4e4a-9b5f-8a80a1165891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8A686E-C507-4F7D-AEA6-9FFC7523CB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{E5922C91-E08A-4C83-991C-DE7B17B58F9B}tf22746862</Template>
  <TotalTime>934</TotalTime>
  <Words>279</Words>
  <Application>Microsoft Office PowerPoint</Application>
  <PresentationFormat>Widescreen</PresentationFormat>
  <Paragraphs>99</Paragraphs>
  <Slides>10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Bauhaus 93</vt:lpstr>
      <vt:lpstr>Calibri</vt:lpstr>
      <vt:lpstr>Calibri Light</vt:lpstr>
      <vt:lpstr>Century Gothic</vt:lpstr>
      <vt:lpstr>Times New Roman</vt:lpstr>
      <vt:lpstr>Trebuchet MS</vt:lpstr>
      <vt:lpstr>Scia di vapore</vt:lpstr>
      <vt:lpstr>Tema di Office</vt:lpstr>
      <vt:lpstr>  customer satisfaction  Restituzione questionari  RELATIVI AI laboratori </vt:lpstr>
      <vt:lpstr>questionari per polo  di appartenenza</vt:lpstr>
      <vt:lpstr>UN PO’ DI NUMERI…</vt:lpstr>
      <vt:lpstr>VEDiamo i numeri…</vt:lpstr>
      <vt:lpstr>soddisfazione riguardo gli apprendimenti e le competenze</vt:lpstr>
      <vt:lpstr> Suggerirebbe il laboratorio seguito ad un suo collega?</vt:lpstr>
      <vt:lpstr>Fattori di variabilità…</vt:lpstr>
      <vt:lpstr>Presentazione standard di PowerPoint</vt:lpstr>
      <vt:lpstr>Presentazione standard di PowerPoint</vt:lpstr>
      <vt:lpstr>Grazie!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Restituzione questionari laboratori customer satisfaction</dc:title>
  <dc:creator>Fausto Valerio Ponissi</dc:creator>
  <cp:lastModifiedBy>SCUTIERO ELVIRA</cp:lastModifiedBy>
  <cp:revision>127</cp:revision>
  <dcterms:created xsi:type="dcterms:W3CDTF">2021-04-12T15:19:19Z</dcterms:created>
  <dcterms:modified xsi:type="dcterms:W3CDTF">2024-05-24T10:51:15Z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